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handoutMasterIdLst>
    <p:handoutMasterId r:id="rId42"/>
  </p:handoutMasterIdLst>
  <p:sldIdLst>
    <p:sldId id="466" r:id="rId3"/>
    <p:sldId id="259" r:id="rId4"/>
    <p:sldId id="512" r:id="rId6"/>
    <p:sldId id="355" r:id="rId7"/>
    <p:sldId id="499" r:id="rId8"/>
    <p:sldId id="500" r:id="rId9"/>
    <p:sldId id="501" r:id="rId10"/>
    <p:sldId id="600" r:id="rId11"/>
    <p:sldId id="607" r:id="rId12"/>
    <p:sldId id="540" r:id="rId13"/>
    <p:sldId id="541" r:id="rId14"/>
    <p:sldId id="542" r:id="rId15"/>
    <p:sldId id="543" r:id="rId16"/>
    <p:sldId id="544" r:id="rId17"/>
    <p:sldId id="565" r:id="rId18"/>
    <p:sldId id="566" r:id="rId19"/>
    <p:sldId id="567" r:id="rId20"/>
    <p:sldId id="602" r:id="rId21"/>
    <p:sldId id="568" r:id="rId22"/>
    <p:sldId id="569" r:id="rId23"/>
    <p:sldId id="571" r:id="rId24"/>
    <p:sldId id="603" r:id="rId25"/>
    <p:sldId id="605" r:id="rId26"/>
    <p:sldId id="588" r:id="rId27"/>
    <p:sldId id="587" r:id="rId28"/>
    <p:sldId id="578" r:id="rId29"/>
    <p:sldId id="579" r:id="rId30"/>
    <p:sldId id="580" r:id="rId31"/>
    <p:sldId id="582" r:id="rId32"/>
    <p:sldId id="516" r:id="rId33"/>
    <p:sldId id="517" r:id="rId34"/>
    <p:sldId id="608" r:id="rId35"/>
    <p:sldId id="508" r:id="rId36"/>
    <p:sldId id="510" r:id="rId37"/>
    <p:sldId id="519" r:id="rId38"/>
    <p:sldId id="523" r:id="rId39"/>
    <p:sldId id="524" r:id="rId40"/>
    <p:sldId id="276" r:id="rId41"/>
  </p:sldIdLst>
  <p:sldSz cx="9144000" cy="6858000" type="screen4x3"/>
  <p:notesSz cx="6797675" cy="992632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3224"/>
    <a:srgbClr val="F37A71"/>
    <a:srgbClr val="B11B0F"/>
    <a:srgbClr val="692AA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5882" autoAdjust="0"/>
    <p:restoredTop sz="79766" autoAdjust="0"/>
  </p:normalViewPr>
  <p:slideViewPr>
    <p:cSldViewPr>
      <p:cViewPr varScale="1">
        <p:scale>
          <a:sx n="71" d="100"/>
          <a:sy n="71" d="100"/>
        </p:scale>
        <p:origin x="-852" y="-30"/>
      </p:cViewPr>
      <p:guideLst>
        <p:guide orient="horz" pos="2250"/>
        <p:guide pos="291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004"/>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handoutMaster" Target="handoutMasters/handoutMaster1.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F166547B-6876-456F-9CC6-58A41F193373}" type="datetimeFigureOut">
              <a:rPr lang="zh-CN" altLang="en-US" smtClean="0"/>
            </a:fld>
            <a:endParaRPr lang="zh-CN" altLang="en-US"/>
          </a:p>
        </p:txBody>
      </p:sp>
      <p:sp>
        <p:nvSpPr>
          <p:cNvPr id="4" name="页脚占位符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FD6F8256-58E4-4187-B1B4-02D54545B877}"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200"/>
            </a:lvl1pPr>
          </a:lstStyle>
          <a:p>
            <a:endParaRPr lang="en-US" altLang="zh-CN"/>
          </a:p>
        </p:txBody>
      </p:sp>
      <p:sp>
        <p:nvSpPr>
          <p:cNvPr id="66563" name="Rectangle 3"/>
          <p:cNvSpPr>
            <a:spLocks noGrp="1" noChangeArrowheads="1"/>
          </p:cNvSpPr>
          <p:nvPr>
            <p:ph type="dt" idx="1"/>
          </p:nvPr>
        </p:nvSpPr>
        <p:spPr bwMode="auto">
          <a:xfrm>
            <a:off x="3850443"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a:lvl1pPr>
          </a:lstStyle>
          <a:p>
            <a:endParaRPr lang="en-US" altLang="zh-CN"/>
          </a:p>
        </p:txBody>
      </p:sp>
      <p:sp>
        <p:nvSpPr>
          <p:cNvPr id="6656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5" name="Rectangle 5"/>
          <p:cNvSpPr>
            <a:spLocks noGrp="1" noChangeArrowheads="1"/>
          </p:cNvSpPr>
          <p:nvPr>
            <p:ph type="body" sz="quarter" idx="3"/>
          </p:nvPr>
        </p:nvSpPr>
        <p:spPr bwMode="auto">
          <a:xfrm>
            <a:off x="679768" y="4715153"/>
            <a:ext cx="5438140"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en-US" altLang="zh-CN"/>
          </a:p>
        </p:txBody>
      </p:sp>
      <p:sp>
        <p:nvSpPr>
          <p:cNvPr id="66566" name="Rectangle 6"/>
          <p:cNvSpPr>
            <a:spLocks noGrp="1" noChangeArrowheads="1"/>
          </p:cNvSpPr>
          <p:nvPr>
            <p:ph type="ftr" sz="quarter" idx="4"/>
          </p:nvPr>
        </p:nvSpPr>
        <p:spPr bwMode="auto">
          <a:xfrm>
            <a:off x="0"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sz="1200"/>
            </a:lvl1pPr>
          </a:lstStyle>
          <a:p>
            <a:endParaRPr lang="en-US" altLang="zh-CN"/>
          </a:p>
        </p:txBody>
      </p:sp>
      <p:sp>
        <p:nvSpPr>
          <p:cNvPr id="66567" name="Rectangle 7"/>
          <p:cNvSpPr>
            <a:spLocks noGrp="1" noChangeArrowheads="1"/>
          </p:cNvSpPr>
          <p:nvPr>
            <p:ph type="sldNum" sz="quarter" idx="5"/>
          </p:nvPr>
        </p:nvSpPr>
        <p:spPr bwMode="auto">
          <a:xfrm>
            <a:off x="3850443"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a:defRPr sz="1200"/>
            </a:lvl1pPr>
          </a:lstStyle>
          <a:p>
            <a:fld id="{615E3FFC-3217-485B-B739-F180005482B8}" type="slidenum">
              <a:rPr lang="en-US" altLang="zh-CN"/>
            </a:fld>
            <a:endParaRPr lang="en-US" altLang="zh-CN"/>
          </a:p>
        </p:txBody>
      </p:sp>
    </p:spTree>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5E3FFC-3217-485B-B739-F180005482B8}" type="slidenum">
              <a:rPr lang="en-US" altLang="zh-CN" smtClean="0"/>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5E3FFC-3217-485B-B739-F180005482B8}" type="slidenum">
              <a:rPr lang="en-US" altLang="zh-CN" smtClean="0"/>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5E3FFC-3217-485B-B739-F180005482B8}" type="slidenum">
              <a:rPr lang="en-US" altLang="zh-CN" smtClean="0"/>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5E3FFC-3217-485B-B739-F180005482B8}" type="slidenum">
              <a:rPr lang="en-US" altLang="zh-CN" smtClean="0"/>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5E3FFC-3217-485B-B739-F180005482B8}" type="slidenum">
              <a:rPr lang="en-US" altLang="zh-CN" smtClean="0"/>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image" Target="../media/image1.png"/><Relationship Id="rId2" Type="http://schemas.openxmlformats.org/officeDocument/2006/relationships/oleObject" Target="../embeddings/oleObject1.bin"/><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rgbClr val="FFFFFF"/>
        </a:solidFill>
        <a:effectLst/>
      </p:bgPr>
    </p:bg>
    <p:spTree>
      <p:nvGrpSpPr>
        <p:cNvPr id="1" name=""/>
        <p:cNvGrpSpPr/>
        <p:nvPr/>
      </p:nvGrpSpPr>
      <p:grpSpPr>
        <a:xfrm>
          <a:off x="0" y="0"/>
          <a:ext cx="0" cy="0"/>
          <a:chOff x="0" y="0"/>
          <a:chExt cx="0" cy="0"/>
        </a:xfrm>
      </p:grpSpPr>
      <p:graphicFrame>
        <p:nvGraphicFramePr>
          <p:cNvPr id="3160" name="Object 88"/>
          <p:cNvGraphicFramePr>
            <a:graphicFrameLocks noChangeAspect="1"/>
          </p:cNvGraphicFramePr>
          <p:nvPr userDrawn="1"/>
        </p:nvGraphicFramePr>
        <p:xfrm>
          <a:off x="0" y="-26988"/>
          <a:ext cx="9144000" cy="4689476"/>
        </p:xfrm>
        <a:graphic>
          <a:graphicData uri="http://schemas.openxmlformats.org/presentationml/2006/ole">
            <mc:AlternateContent xmlns:mc="http://schemas.openxmlformats.org/markup-compatibility/2006">
              <mc:Choice xmlns:v="urn:schemas-microsoft-com:vml" Requires="v">
                <p:oleObj spid="_x0000_s3836" name="Image" r:id="rId2" imgW="7975600" imgH="4089400" progId="">
                  <p:embed/>
                </p:oleObj>
              </mc:Choice>
              <mc:Fallback>
                <p:oleObj name="Image" r:id="rId2" imgW="7975600" imgH="4089400" progId="">
                  <p:embed/>
                  <p:pic>
                    <p:nvPicPr>
                      <p:cNvPr id="0" name="Picture 4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44000" cy="4689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61" name="Rectangle 89"/>
          <p:cNvSpPr>
            <a:spLocks noChangeArrowheads="1"/>
          </p:cNvSpPr>
          <p:nvPr userDrawn="1"/>
        </p:nvSpPr>
        <p:spPr bwMode="white">
          <a:xfrm>
            <a:off x="0" y="4608513"/>
            <a:ext cx="9144000" cy="2276475"/>
          </a:xfrm>
          <a:prstGeom prst="rect">
            <a:avLst/>
          </a:prstGeom>
          <a:gradFill rotWithShape="1">
            <a:gsLst>
              <a:gs pos="0">
                <a:schemeClr val="accent1">
                  <a:gamma/>
                  <a:shade val="46275"/>
                  <a:invGamma/>
                </a:schemeClr>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62" name="Oval 90"/>
          <p:cNvSpPr>
            <a:spLocks noChangeArrowheads="1"/>
          </p:cNvSpPr>
          <p:nvPr userDrawn="1"/>
        </p:nvSpPr>
        <p:spPr bwMode="ltGray">
          <a:xfrm>
            <a:off x="7885113" y="187325"/>
            <a:ext cx="215900" cy="2159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63" name="Oval 91"/>
          <p:cNvSpPr>
            <a:spLocks noChangeArrowheads="1"/>
          </p:cNvSpPr>
          <p:nvPr userDrawn="1"/>
        </p:nvSpPr>
        <p:spPr bwMode="ltGray">
          <a:xfrm>
            <a:off x="8316913" y="187325"/>
            <a:ext cx="215900" cy="2159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64" name="Oval 92"/>
          <p:cNvSpPr>
            <a:spLocks noChangeArrowheads="1"/>
          </p:cNvSpPr>
          <p:nvPr userDrawn="1"/>
        </p:nvSpPr>
        <p:spPr bwMode="ltGray">
          <a:xfrm>
            <a:off x="8748713" y="187325"/>
            <a:ext cx="215900" cy="2159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65" name="Oval 93"/>
          <p:cNvSpPr>
            <a:spLocks noChangeArrowheads="1"/>
          </p:cNvSpPr>
          <p:nvPr userDrawn="1"/>
        </p:nvSpPr>
        <p:spPr bwMode="ltGray">
          <a:xfrm>
            <a:off x="7885113" y="619125"/>
            <a:ext cx="215900" cy="2159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66" name="Oval 94"/>
          <p:cNvSpPr>
            <a:spLocks noChangeArrowheads="1"/>
          </p:cNvSpPr>
          <p:nvPr userDrawn="1"/>
        </p:nvSpPr>
        <p:spPr bwMode="ltGray">
          <a:xfrm>
            <a:off x="8316913" y="619125"/>
            <a:ext cx="215900" cy="2159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67" name="Oval 95"/>
          <p:cNvSpPr>
            <a:spLocks noChangeArrowheads="1"/>
          </p:cNvSpPr>
          <p:nvPr userDrawn="1"/>
        </p:nvSpPr>
        <p:spPr bwMode="ltGray">
          <a:xfrm>
            <a:off x="8748713" y="619125"/>
            <a:ext cx="215900" cy="2159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68" name="Oval 96"/>
          <p:cNvSpPr>
            <a:spLocks noChangeArrowheads="1"/>
          </p:cNvSpPr>
          <p:nvPr userDrawn="1"/>
        </p:nvSpPr>
        <p:spPr bwMode="ltGray">
          <a:xfrm>
            <a:off x="7885113" y="1050925"/>
            <a:ext cx="215900" cy="2159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69" name="Oval 97"/>
          <p:cNvSpPr>
            <a:spLocks noChangeArrowheads="1"/>
          </p:cNvSpPr>
          <p:nvPr userDrawn="1"/>
        </p:nvSpPr>
        <p:spPr bwMode="ltGray">
          <a:xfrm>
            <a:off x="8316913" y="1050925"/>
            <a:ext cx="215900" cy="2159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70" name="Oval 98"/>
          <p:cNvSpPr>
            <a:spLocks noChangeArrowheads="1"/>
          </p:cNvSpPr>
          <p:nvPr userDrawn="1"/>
        </p:nvSpPr>
        <p:spPr bwMode="ltGray">
          <a:xfrm>
            <a:off x="8748713" y="1050925"/>
            <a:ext cx="215900" cy="2159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71" name="Oval 99"/>
          <p:cNvSpPr>
            <a:spLocks noChangeArrowheads="1"/>
          </p:cNvSpPr>
          <p:nvPr userDrawn="1"/>
        </p:nvSpPr>
        <p:spPr bwMode="ltGray">
          <a:xfrm>
            <a:off x="7885113" y="1482725"/>
            <a:ext cx="215900" cy="2159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72" name="Oval 100"/>
          <p:cNvSpPr>
            <a:spLocks noChangeArrowheads="1"/>
          </p:cNvSpPr>
          <p:nvPr userDrawn="1"/>
        </p:nvSpPr>
        <p:spPr bwMode="ltGray">
          <a:xfrm>
            <a:off x="8316913" y="1482725"/>
            <a:ext cx="215900" cy="2159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73" name="Oval 101"/>
          <p:cNvSpPr>
            <a:spLocks noChangeArrowheads="1"/>
          </p:cNvSpPr>
          <p:nvPr userDrawn="1"/>
        </p:nvSpPr>
        <p:spPr bwMode="ltGray">
          <a:xfrm>
            <a:off x="8748713" y="1482725"/>
            <a:ext cx="215900" cy="2159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74" name="Oval 102"/>
          <p:cNvSpPr>
            <a:spLocks noChangeArrowheads="1"/>
          </p:cNvSpPr>
          <p:nvPr userDrawn="1"/>
        </p:nvSpPr>
        <p:spPr bwMode="ltGray">
          <a:xfrm>
            <a:off x="7885113" y="1917700"/>
            <a:ext cx="215900" cy="2159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75" name="Oval 103"/>
          <p:cNvSpPr>
            <a:spLocks noChangeArrowheads="1"/>
          </p:cNvSpPr>
          <p:nvPr userDrawn="1"/>
        </p:nvSpPr>
        <p:spPr bwMode="ltGray">
          <a:xfrm>
            <a:off x="8316913" y="1917700"/>
            <a:ext cx="215900" cy="2159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76" name="Oval 104"/>
          <p:cNvSpPr>
            <a:spLocks noChangeArrowheads="1"/>
          </p:cNvSpPr>
          <p:nvPr userDrawn="1"/>
        </p:nvSpPr>
        <p:spPr bwMode="ltGray">
          <a:xfrm>
            <a:off x="8748713" y="1917700"/>
            <a:ext cx="215900" cy="2159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77" name="Oval 105"/>
          <p:cNvSpPr>
            <a:spLocks noChangeArrowheads="1"/>
          </p:cNvSpPr>
          <p:nvPr userDrawn="1"/>
        </p:nvSpPr>
        <p:spPr bwMode="ltGray">
          <a:xfrm>
            <a:off x="7885113" y="2349500"/>
            <a:ext cx="215900" cy="2159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78" name="Oval 106"/>
          <p:cNvSpPr>
            <a:spLocks noChangeArrowheads="1"/>
          </p:cNvSpPr>
          <p:nvPr userDrawn="1"/>
        </p:nvSpPr>
        <p:spPr bwMode="ltGray">
          <a:xfrm>
            <a:off x="8316913" y="2349500"/>
            <a:ext cx="215900" cy="2159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79" name="Oval 107"/>
          <p:cNvSpPr>
            <a:spLocks noChangeArrowheads="1"/>
          </p:cNvSpPr>
          <p:nvPr userDrawn="1"/>
        </p:nvSpPr>
        <p:spPr bwMode="ltGray">
          <a:xfrm>
            <a:off x="8748713" y="2349500"/>
            <a:ext cx="215900" cy="2159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80" name="Oval 108"/>
          <p:cNvSpPr>
            <a:spLocks noChangeArrowheads="1"/>
          </p:cNvSpPr>
          <p:nvPr userDrawn="1"/>
        </p:nvSpPr>
        <p:spPr bwMode="ltGray">
          <a:xfrm>
            <a:off x="7885113" y="2779713"/>
            <a:ext cx="215900" cy="2159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81" name="Oval 109"/>
          <p:cNvSpPr>
            <a:spLocks noChangeArrowheads="1"/>
          </p:cNvSpPr>
          <p:nvPr userDrawn="1"/>
        </p:nvSpPr>
        <p:spPr bwMode="ltGray">
          <a:xfrm>
            <a:off x="8316913" y="2779713"/>
            <a:ext cx="215900" cy="2159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82" name="Oval 110"/>
          <p:cNvSpPr>
            <a:spLocks noChangeArrowheads="1"/>
          </p:cNvSpPr>
          <p:nvPr userDrawn="1"/>
        </p:nvSpPr>
        <p:spPr bwMode="ltGray">
          <a:xfrm>
            <a:off x="8748713" y="2779713"/>
            <a:ext cx="215900" cy="2159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83" name="Oval 111"/>
          <p:cNvSpPr>
            <a:spLocks noChangeArrowheads="1"/>
          </p:cNvSpPr>
          <p:nvPr userDrawn="1"/>
        </p:nvSpPr>
        <p:spPr bwMode="ltGray">
          <a:xfrm>
            <a:off x="7885113" y="3213100"/>
            <a:ext cx="215900" cy="2159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84" name="Oval 112"/>
          <p:cNvSpPr>
            <a:spLocks noChangeArrowheads="1"/>
          </p:cNvSpPr>
          <p:nvPr userDrawn="1"/>
        </p:nvSpPr>
        <p:spPr bwMode="ltGray">
          <a:xfrm>
            <a:off x="8316913" y="3213100"/>
            <a:ext cx="215900" cy="2159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85" name="Oval 113"/>
          <p:cNvSpPr>
            <a:spLocks noChangeArrowheads="1"/>
          </p:cNvSpPr>
          <p:nvPr userDrawn="1"/>
        </p:nvSpPr>
        <p:spPr bwMode="ltGray">
          <a:xfrm>
            <a:off x="8748713" y="3213100"/>
            <a:ext cx="215900" cy="2159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86" name="Oval 114"/>
          <p:cNvSpPr>
            <a:spLocks noChangeArrowheads="1"/>
          </p:cNvSpPr>
          <p:nvPr userDrawn="1"/>
        </p:nvSpPr>
        <p:spPr bwMode="ltGray">
          <a:xfrm>
            <a:off x="7885113" y="3644900"/>
            <a:ext cx="215900" cy="2159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87" name="Oval 115"/>
          <p:cNvSpPr>
            <a:spLocks noChangeArrowheads="1"/>
          </p:cNvSpPr>
          <p:nvPr userDrawn="1"/>
        </p:nvSpPr>
        <p:spPr bwMode="ltGray">
          <a:xfrm>
            <a:off x="8316913" y="3644900"/>
            <a:ext cx="215900" cy="2159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88" name="Oval 116"/>
          <p:cNvSpPr>
            <a:spLocks noChangeArrowheads="1"/>
          </p:cNvSpPr>
          <p:nvPr userDrawn="1"/>
        </p:nvSpPr>
        <p:spPr bwMode="ltGray">
          <a:xfrm>
            <a:off x="8748713" y="3644900"/>
            <a:ext cx="215900" cy="2159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89" name="Oval 117"/>
          <p:cNvSpPr>
            <a:spLocks noChangeArrowheads="1"/>
          </p:cNvSpPr>
          <p:nvPr userDrawn="1"/>
        </p:nvSpPr>
        <p:spPr bwMode="ltGray">
          <a:xfrm>
            <a:off x="7091363" y="187325"/>
            <a:ext cx="215900" cy="2159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90" name="Oval 118"/>
          <p:cNvSpPr>
            <a:spLocks noChangeArrowheads="1"/>
          </p:cNvSpPr>
          <p:nvPr userDrawn="1"/>
        </p:nvSpPr>
        <p:spPr bwMode="ltGray">
          <a:xfrm>
            <a:off x="7523163" y="187325"/>
            <a:ext cx="215900" cy="2159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91" name="Oval 119"/>
          <p:cNvSpPr>
            <a:spLocks noChangeArrowheads="1"/>
          </p:cNvSpPr>
          <p:nvPr userDrawn="1"/>
        </p:nvSpPr>
        <p:spPr bwMode="ltGray">
          <a:xfrm>
            <a:off x="7091363" y="619125"/>
            <a:ext cx="215900" cy="2159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92" name="Oval 120"/>
          <p:cNvSpPr>
            <a:spLocks noChangeArrowheads="1"/>
          </p:cNvSpPr>
          <p:nvPr userDrawn="1"/>
        </p:nvSpPr>
        <p:spPr bwMode="ltGray">
          <a:xfrm>
            <a:off x="7523163" y="619125"/>
            <a:ext cx="215900" cy="2159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93" name="Oval 121"/>
          <p:cNvSpPr>
            <a:spLocks noChangeArrowheads="1"/>
          </p:cNvSpPr>
          <p:nvPr userDrawn="1"/>
        </p:nvSpPr>
        <p:spPr bwMode="ltGray">
          <a:xfrm>
            <a:off x="7091363" y="1050925"/>
            <a:ext cx="215900" cy="2159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94" name="Oval 122"/>
          <p:cNvSpPr>
            <a:spLocks noChangeArrowheads="1"/>
          </p:cNvSpPr>
          <p:nvPr userDrawn="1"/>
        </p:nvSpPr>
        <p:spPr bwMode="ltGray">
          <a:xfrm>
            <a:off x="7523163" y="1050925"/>
            <a:ext cx="215900" cy="2159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95" name="Oval 123"/>
          <p:cNvSpPr>
            <a:spLocks noChangeArrowheads="1"/>
          </p:cNvSpPr>
          <p:nvPr userDrawn="1"/>
        </p:nvSpPr>
        <p:spPr bwMode="ltGray">
          <a:xfrm>
            <a:off x="7091363" y="1482725"/>
            <a:ext cx="215900" cy="2159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96" name="Oval 124"/>
          <p:cNvSpPr>
            <a:spLocks noChangeArrowheads="1"/>
          </p:cNvSpPr>
          <p:nvPr userDrawn="1"/>
        </p:nvSpPr>
        <p:spPr bwMode="ltGray">
          <a:xfrm>
            <a:off x="7523163" y="1482725"/>
            <a:ext cx="215900" cy="2159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97" name="Oval 125"/>
          <p:cNvSpPr>
            <a:spLocks noChangeArrowheads="1"/>
          </p:cNvSpPr>
          <p:nvPr userDrawn="1"/>
        </p:nvSpPr>
        <p:spPr bwMode="ltGray">
          <a:xfrm>
            <a:off x="7091363" y="1917700"/>
            <a:ext cx="215900" cy="2159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98" name="Oval 126"/>
          <p:cNvSpPr>
            <a:spLocks noChangeArrowheads="1"/>
          </p:cNvSpPr>
          <p:nvPr userDrawn="1"/>
        </p:nvSpPr>
        <p:spPr bwMode="ltGray">
          <a:xfrm>
            <a:off x="7523163" y="1917700"/>
            <a:ext cx="215900" cy="2159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99" name="Oval 127"/>
          <p:cNvSpPr>
            <a:spLocks noChangeArrowheads="1"/>
          </p:cNvSpPr>
          <p:nvPr userDrawn="1"/>
        </p:nvSpPr>
        <p:spPr bwMode="ltGray">
          <a:xfrm>
            <a:off x="7091363" y="2349500"/>
            <a:ext cx="215900" cy="2159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200" name="Oval 128"/>
          <p:cNvSpPr>
            <a:spLocks noChangeArrowheads="1"/>
          </p:cNvSpPr>
          <p:nvPr userDrawn="1"/>
        </p:nvSpPr>
        <p:spPr bwMode="ltGray">
          <a:xfrm>
            <a:off x="7523163" y="2349500"/>
            <a:ext cx="215900" cy="2159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201" name="Oval 129"/>
          <p:cNvSpPr>
            <a:spLocks noChangeArrowheads="1"/>
          </p:cNvSpPr>
          <p:nvPr userDrawn="1"/>
        </p:nvSpPr>
        <p:spPr bwMode="ltGray">
          <a:xfrm>
            <a:off x="7091363" y="2779713"/>
            <a:ext cx="215900" cy="2159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202" name="Oval 130"/>
          <p:cNvSpPr>
            <a:spLocks noChangeArrowheads="1"/>
          </p:cNvSpPr>
          <p:nvPr userDrawn="1"/>
        </p:nvSpPr>
        <p:spPr bwMode="ltGray">
          <a:xfrm>
            <a:off x="7523163" y="2779713"/>
            <a:ext cx="215900" cy="2159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203" name="Oval 131"/>
          <p:cNvSpPr>
            <a:spLocks noChangeArrowheads="1"/>
          </p:cNvSpPr>
          <p:nvPr userDrawn="1"/>
        </p:nvSpPr>
        <p:spPr bwMode="ltGray">
          <a:xfrm>
            <a:off x="7091363" y="3213100"/>
            <a:ext cx="215900" cy="2159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204" name="Oval 132"/>
          <p:cNvSpPr>
            <a:spLocks noChangeArrowheads="1"/>
          </p:cNvSpPr>
          <p:nvPr userDrawn="1"/>
        </p:nvSpPr>
        <p:spPr bwMode="ltGray">
          <a:xfrm>
            <a:off x="7523163" y="3213100"/>
            <a:ext cx="215900" cy="2159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205" name="Oval 133"/>
          <p:cNvSpPr>
            <a:spLocks noChangeArrowheads="1"/>
          </p:cNvSpPr>
          <p:nvPr userDrawn="1"/>
        </p:nvSpPr>
        <p:spPr bwMode="ltGray">
          <a:xfrm>
            <a:off x="7091363" y="3644900"/>
            <a:ext cx="215900" cy="2159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206" name="Oval 134"/>
          <p:cNvSpPr>
            <a:spLocks noChangeArrowheads="1"/>
          </p:cNvSpPr>
          <p:nvPr userDrawn="1"/>
        </p:nvSpPr>
        <p:spPr bwMode="ltGray">
          <a:xfrm>
            <a:off x="7523163" y="3644900"/>
            <a:ext cx="215900" cy="2159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207" name="Oval 135"/>
          <p:cNvSpPr>
            <a:spLocks noChangeArrowheads="1"/>
          </p:cNvSpPr>
          <p:nvPr userDrawn="1"/>
        </p:nvSpPr>
        <p:spPr bwMode="ltGray">
          <a:xfrm>
            <a:off x="7885113" y="4725988"/>
            <a:ext cx="215900" cy="21590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208" name="Oval 136"/>
          <p:cNvSpPr>
            <a:spLocks noChangeArrowheads="1"/>
          </p:cNvSpPr>
          <p:nvPr userDrawn="1"/>
        </p:nvSpPr>
        <p:spPr bwMode="ltGray">
          <a:xfrm>
            <a:off x="8316913" y="4725988"/>
            <a:ext cx="215900" cy="21590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209" name="Oval 137"/>
          <p:cNvSpPr>
            <a:spLocks noChangeArrowheads="1"/>
          </p:cNvSpPr>
          <p:nvPr userDrawn="1"/>
        </p:nvSpPr>
        <p:spPr bwMode="ltGray">
          <a:xfrm>
            <a:off x="8748713" y="4725988"/>
            <a:ext cx="215900" cy="21590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210" name="Oval 138"/>
          <p:cNvSpPr>
            <a:spLocks noChangeArrowheads="1"/>
          </p:cNvSpPr>
          <p:nvPr userDrawn="1"/>
        </p:nvSpPr>
        <p:spPr bwMode="ltGray">
          <a:xfrm>
            <a:off x="7885113" y="5157788"/>
            <a:ext cx="215900" cy="21590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211" name="Oval 139"/>
          <p:cNvSpPr>
            <a:spLocks noChangeArrowheads="1"/>
          </p:cNvSpPr>
          <p:nvPr userDrawn="1"/>
        </p:nvSpPr>
        <p:spPr bwMode="ltGray">
          <a:xfrm>
            <a:off x="8316913" y="5157788"/>
            <a:ext cx="215900" cy="21590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212" name="Oval 140"/>
          <p:cNvSpPr>
            <a:spLocks noChangeArrowheads="1"/>
          </p:cNvSpPr>
          <p:nvPr userDrawn="1"/>
        </p:nvSpPr>
        <p:spPr bwMode="ltGray">
          <a:xfrm>
            <a:off x="8748713" y="5157788"/>
            <a:ext cx="215900" cy="21590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213" name="Oval 141"/>
          <p:cNvSpPr>
            <a:spLocks noChangeArrowheads="1"/>
          </p:cNvSpPr>
          <p:nvPr userDrawn="1"/>
        </p:nvSpPr>
        <p:spPr bwMode="ltGray">
          <a:xfrm>
            <a:off x="7885113" y="5588000"/>
            <a:ext cx="215900" cy="21590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214" name="Oval 142"/>
          <p:cNvSpPr>
            <a:spLocks noChangeArrowheads="1"/>
          </p:cNvSpPr>
          <p:nvPr userDrawn="1"/>
        </p:nvSpPr>
        <p:spPr bwMode="ltGray">
          <a:xfrm>
            <a:off x="8316913" y="5588000"/>
            <a:ext cx="215900" cy="21590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215" name="Oval 143"/>
          <p:cNvSpPr>
            <a:spLocks noChangeArrowheads="1"/>
          </p:cNvSpPr>
          <p:nvPr userDrawn="1"/>
        </p:nvSpPr>
        <p:spPr bwMode="ltGray">
          <a:xfrm>
            <a:off x="8748713" y="5588000"/>
            <a:ext cx="215900" cy="21590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216" name="Oval 144"/>
          <p:cNvSpPr>
            <a:spLocks noChangeArrowheads="1"/>
          </p:cNvSpPr>
          <p:nvPr userDrawn="1"/>
        </p:nvSpPr>
        <p:spPr bwMode="ltGray">
          <a:xfrm>
            <a:off x="7885113" y="6021388"/>
            <a:ext cx="215900" cy="21590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217" name="Oval 145"/>
          <p:cNvSpPr>
            <a:spLocks noChangeArrowheads="1"/>
          </p:cNvSpPr>
          <p:nvPr userDrawn="1"/>
        </p:nvSpPr>
        <p:spPr bwMode="ltGray">
          <a:xfrm>
            <a:off x="8316913" y="6021388"/>
            <a:ext cx="215900" cy="21590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218" name="Oval 146"/>
          <p:cNvSpPr>
            <a:spLocks noChangeArrowheads="1"/>
          </p:cNvSpPr>
          <p:nvPr userDrawn="1"/>
        </p:nvSpPr>
        <p:spPr bwMode="ltGray">
          <a:xfrm>
            <a:off x="8748713" y="6021388"/>
            <a:ext cx="215900" cy="21590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219" name="Oval 147"/>
          <p:cNvSpPr>
            <a:spLocks noChangeArrowheads="1"/>
          </p:cNvSpPr>
          <p:nvPr userDrawn="1"/>
        </p:nvSpPr>
        <p:spPr bwMode="ltGray">
          <a:xfrm>
            <a:off x="7885113" y="6453188"/>
            <a:ext cx="215900" cy="21590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220" name="Oval 148"/>
          <p:cNvSpPr>
            <a:spLocks noChangeArrowheads="1"/>
          </p:cNvSpPr>
          <p:nvPr userDrawn="1"/>
        </p:nvSpPr>
        <p:spPr bwMode="ltGray">
          <a:xfrm>
            <a:off x="8316913" y="6453188"/>
            <a:ext cx="215900" cy="21590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221" name="Oval 149"/>
          <p:cNvSpPr>
            <a:spLocks noChangeArrowheads="1"/>
          </p:cNvSpPr>
          <p:nvPr userDrawn="1"/>
        </p:nvSpPr>
        <p:spPr bwMode="ltGray">
          <a:xfrm>
            <a:off x="8748713" y="6453188"/>
            <a:ext cx="215900" cy="21590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222" name="Oval 150"/>
          <p:cNvSpPr>
            <a:spLocks noChangeArrowheads="1"/>
          </p:cNvSpPr>
          <p:nvPr userDrawn="1"/>
        </p:nvSpPr>
        <p:spPr bwMode="ltGray">
          <a:xfrm>
            <a:off x="7091363" y="4725988"/>
            <a:ext cx="215900" cy="21590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223" name="Oval 151"/>
          <p:cNvSpPr>
            <a:spLocks noChangeArrowheads="1"/>
          </p:cNvSpPr>
          <p:nvPr userDrawn="1"/>
        </p:nvSpPr>
        <p:spPr bwMode="ltGray">
          <a:xfrm>
            <a:off x="7523163" y="4725988"/>
            <a:ext cx="215900" cy="21590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224" name="Oval 152"/>
          <p:cNvSpPr>
            <a:spLocks noChangeArrowheads="1"/>
          </p:cNvSpPr>
          <p:nvPr userDrawn="1"/>
        </p:nvSpPr>
        <p:spPr bwMode="ltGray">
          <a:xfrm>
            <a:off x="7091363" y="5157788"/>
            <a:ext cx="215900" cy="21590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225" name="Oval 153"/>
          <p:cNvSpPr>
            <a:spLocks noChangeArrowheads="1"/>
          </p:cNvSpPr>
          <p:nvPr userDrawn="1"/>
        </p:nvSpPr>
        <p:spPr bwMode="ltGray">
          <a:xfrm>
            <a:off x="7523163" y="5157788"/>
            <a:ext cx="215900" cy="21590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226" name="Oval 154"/>
          <p:cNvSpPr>
            <a:spLocks noChangeArrowheads="1"/>
          </p:cNvSpPr>
          <p:nvPr userDrawn="1"/>
        </p:nvSpPr>
        <p:spPr bwMode="ltGray">
          <a:xfrm>
            <a:off x="7091363" y="5588000"/>
            <a:ext cx="215900" cy="21590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227" name="Oval 155"/>
          <p:cNvSpPr>
            <a:spLocks noChangeArrowheads="1"/>
          </p:cNvSpPr>
          <p:nvPr userDrawn="1"/>
        </p:nvSpPr>
        <p:spPr bwMode="ltGray">
          <a:xfrm>
            <a:off x="7523163" y="5588000"/>
            <a:ext cx="215900" cy="21590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228" name="Oval 156"/>
          <p:cNvSpPr>
            <a:spLocks noChangeArrowheads="1"/>
          </p:cNvSpPr>
          <p:nvPr userDrawn="1"/>
        </p:nvSpPr>
        <p:spPr bwMode="ltGray">
          <a:xfrm>
            <a:off x="7091363" y="6021388"/>
            <a:ext cx="215900" cy="21590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229" name="Oval 157"/>
          <p:cNvSpPr>
            <a:spLocks noChangeArrowheads="1"/>
          </p:cNvSpPr>
          <p:nvPr userDrawn="1"/>
        </p:nvSpPr>
        <p:spPr bwMode="ltGray">
          <a:xfrm>
            <a:off x="7523163" y="6021388"/>
            <a:ext cx="215900" cy="21590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230" name="Oval 158"/>
          <p:cNvSpPr>
            <a:spLocks noChangeArrowheads="1"/>
          </p:cNvSpPr>
          <p:nvPr userDrawn="1"/>
        </p:nvSpPr>
        <p:spPr bwMode="ltGray">
          <a:xfrm>
            <a:off x="7091363" y="6453188"/>
            <a:ext cx="215900" cy="21590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231" name="Oval 159"/>
          <p:cNvSpPr>
            <a:spLocks noChangeArrowheads="1"/>
          </p:cNvSpPr>
          <p:nvPr userDrawn="1"/>
        </p:nvSpPr>
        <p:spPr bwMode="ltGray">
          <a:xfrm>
            <a:off x="7523163" y="6453188"/>
            <a:ext cx="215900" cy="21590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074" name="Rectangle 2"/>
          <p:cNvSpPr>
            <a:spLocks noGrp="1" noChangeArrowheads="1"/>
          </p:cNvSpPr>
          <p:nvPr>
            <p:ph type="ctrTitle"/>
          </p:nvPr>
        </p:nvSpPr>
        <p:spPr bwMode="gray">
          <a:xfrm>
            <a:off x="0" y="4114800"/>
            <a:ext cx="9144000" cy="609600"/>
          </a:xfrm>
          <a:solidFill>
            <a:schemeClr val="accent1">
              <a:lumMod val="75000"/>
            </a:schemeClr>
          </a:solidFill>
        </p:spPr>
        <p:txBody>
          <a:bodyPr/>
          <a:lstStyle>
            <a:lvl1pPr>
              <a:defRPr sz="4000">
                <a:solidFill>
                  <a:schemeClr val="tx2"/>
                </a:solidFill>
              </a:defRPr>
            </a:lvl1pPr>
          </a:lstStyle>
          <a:p>
            <a:pPr lvl="0"/>
            <a:r>
              <a:rPr lang="zh-CN" altLang="en-US" noProof="0"/>
              <a:t>单击此处编辑母版标题样式</a:t>
            </a:r>
            <a:endParaRPr lang="en-US" altLang="zh-CN" noProof="0"/>
          </a:p>
        </p:txBody>
      </p:sp>
      <p:sp>
        <p:nvSpPr>
          <p:cNvPr id="3075" name="Rectangle 3"/>
          <p:cNvSpPr>
            <a:spLocks noGrp="1" noChangeArrowheads="1"/>
          </p:cNvSpPr>
          <p:nvPr>
            <p:ph type="subTitle" idx="1"/>
          </p:nvPr>
        </p:nvSpPr>
        <p:spPr bwMode="invGray">
          <a:xfrm>
            <a:off x="1600200" y="5181600"/>
            <a:ext cx="5981700" cy="533400"/>
          </a:xfrm>
        </p:spPr>
        <p:txBody>
          <a:bodyPr/>
          <a:lstStyle>
            <a:lvl1pPr marL="0" indent="0" algn="ctr">
              <a:buFont typeface="Wingdings" panose="05000000000000000000" pitchFamily="2" charset="2"/>
              <a:buNone/>
              <a:defRPr sz="2000" b="0">
                <a:solidFill>
                  <a:schemeClr val="bg1"/>
                </a:solidFill>
              </a:defRPr>
            </a:lvl1pPr>
          </a:lstStyle>
          <a:p>
            <a:pPr lvl="0"/>
            <a:r>
              <a:rPr lang="zh-CN" altLang="en-US" noProof="0"/>
              <a:t>单击此处编辑母版副标题样式</a:t>
            </a:r>
            <a:endParaRPr lang="en-US" altLang="zh-CN"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953250" y="763588"/>
            <a:ext cx="2190750" cy="5561012"/>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381000" y="763588"/>
            <a:ext cx="6419850" cy="5561012"/>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灯片编号占位符 3"/>
          <p:cNvSpPr>
            <a:spLocks noGrp="1"/>
          </p:cNvSpPr>
          <p:nvPr>
            <p:ph type="sldNum" sz="quarter" idx="10"/>
          </p:nvPr>
        </p:nvSpPr>
        <p:spPr>
          <a:xfrm>
            <a:off x="8604696" y="6536134"/>
            <a:ext cx="575816" cy="349250"/>
          </a:xfrm>
          <a:prstGeom prst="rect">
            <a:avLst/>
          </a:prstGeom>
        </p:spPr>
        <p:txBody>
          <a:bodyPr/>
          <a:lstStyle>
            <a:lvl1pPr>
              <a:defRPr/>
            </a:lvl1pPr>
          </a:lstStyle>
          <a:p>
            <a:fld id="{EB34C2A3-493F-403E-BA36-F37F02AB5448}" type="slidenum">
              <a:rPr lang="en-US" altLang="zh-CN"/>
            </a:fld>
            <a:endParaRPr lang="en-US" altLang="zh-CN"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381000" y="763588"/>
            <a:ext cx="8763000" cy="487362"/>
          </a:xfrm>
        </p:spPr>
        <p:txBody>
          <a:bodyPr/>
          <a:lstStyle/>
          <a:p>
            <a:r>
              <a:rPr lang="zh-CN" altLang="en-US"/>
              <a:t>单击此处编辑母版标题样式</a:t>
            </a:r>
            <a:endParaRPr lang="zh-CN" altLang="en-US"/>
          </a:p>
        </p:txBody>
      </p:sp>
      <p:sp>
        <p:nvSpPr>
          <p:cNvPr id="3" name="表格占位符 2"/>
          <p:cNvSpPr>
            <a:spLocks noGrp="1"/>
          </p:cNvSpPr>
          <p:nvPr>
            <p:ph type="tbl" idx="1" hasCustomPrompt="1"/>
          </p:nvPr>
        </p:nvSpPr>
        <p:spPr>
          <a:xfrm>
            <a:off x="685800" y="1371600"/>
            <a:ext cx="8229600" cy="4953000"/>
          </a:xfrm>
        </p:spPr>
        <p:txBody>
          <a:bodyPr/>
          <a:lstStyle/>
          <a:p>
            <a:r>
              <a:rPr lang="zh-CN" altLang="en-US"/>
              <a:t>单击图标添加表格</a:t>
            </a:r>
            <a:endParaRPr lang="zh-CN" altLang="en-US"/>
          </a:p>
        </p:txBody>
      </p:sp>
      <p:sp>
        <p:nvSpPr>
          <p:cNvPr id="4" name="灯片编号占位符 3"/>
          <p:cNvSpPr>
            <a:spLocks noGrp="1"/>
          </p:cNvSpPr>
          <p:nvPr>
            <p:ph type="sldNum" sz="quarter" idx="10"/>
          </p:nvPr>
        </p:nvSpPr>
        <p:spPr>
          <a:xfrm>
            <a:off x="3429000" y="6508750"/>
            <a:ext cx="2133600" cy="307975"/>
          </a:xfrm>
          <a:prstGeom prst="rect">
            <a:avLst/>
          </a:prstGeom>
        </p:spPr>
        <p:txBody>
          <a:bodyPr/>
          <a:lstStyle>
            <a:lvl1pPr>
              <a:defRPr/>
            </a:lvl1pPr>
          </a:lstStyle>
          <a:p>
            <a:fld id="{84B6C6BF-0FA2-4B1D-980C-107B645B5370}" type="slidenum">
              <a:rPr lang="en-US" altLang="zh-CN"/>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81000" y="764704"/>
            <a:ext cx="8763000" cy="487362"/>
          </a:xfrm>
          <a:solidFill>
            <a:schemeClr val="accent1">
              <a:lumMod val="50000"/>
            </a:schemeClr>
          </a:solidFill>
        </p:spPr>
        <p:txBody>
          <a:bodyPr/>
          <a:lstStyle>
            <a:lvl1pPr>
              <a:defRPr sz="3200"/>
            </a:lvl1pPr>
          </a:lstStyle>
          <a:p>
            <a:r>
              <a:rPr lang="zh-CN" altLang="en-US" dirty="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灯片编号占位符 3"/>
          <p:cNvSpPr>
            <a:spLocks noGrp="1"/>
          </p:cNvSpPr>
          <p:nvPr>
            <p:ph type="sldNum" sz="quarter" idx="10"/>
          </p:nvPr>
        </p:nvSpPr>
        <p:spPr>
          <a:xfrm>
            <a:off x="8667916" y="6606065"/>
            <a:ext cx="475881" cy="262396"/>
          </a:xfrm>
          <a:prstGeom prst="rect">
            <a:avLst/>
          </a:prstGeom>
        </p:spPr>
        <p:txBody>
          <a:bodyPr/>
          <a:lstStyle>
            <a:lvl1pPr>
              <a:defRPr/>
            </a:lvl1pPr>
          </a:lstStyle>
          <a:p>
            <a:fld id="{3BA920C0-A35E-49EF-BBEE-37999590F932}" type="slidenum">
              <a:rPr lang="en-US" altLang="zh-CN"/>
            </a:fld>
            <a:endParaRPr lang="en-US" altLang="zh-C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4" name="灯片编号占位符 3"/>
          <p:cNvSpPr>
            <a:spLocks noGrp="1"/>
          </p:cNvSpPr>
          <p:nvPr>
            <p:ph type="sldNum" sz="quarter" idx="10"/>
          </p:nvPr>
        </p:nvSpPr>
        <p:spPr>
          <a:xfrm>
            <a:off x="8604696" y="6536134"/>
            <a:ext cx="575816" cy="349250"/>
          </a:xfrm>
          <a:prstGeom prst="rect">
            <a:avLst/>
          </a:prstGeom>
        </p:spPr>
        <p:txBody>
          <a:bodyPr/>
          <a:lstStyle>
            <a:lvl1pPr>
              <a:defRPr/>
            </a:lvl1pPr>
          </a:lstStyle>
          <a:p>
            <a:fld id="{337E8B1D-8D90-46A4-9BB0-D998BCC91AB7}" type="slidenum">
              <a:rPr lang="en-US" altLang="zh-CN"/>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85800" y="13716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876800" y="13716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灯片编号占位符 6"/>
          <p:cNvSpPr>
            <a:spLocks noGrp="1"/>
          </p:cNvSpPr>
          <p:nvPr>
            <p:ph type="sldNum" sz="quarter" idx="10"/>
          </p:nvPr>
        </p:nvSpPr>
        <p:spPr>
          <a:xfrm>
            <a:off x="8532688" y="6536134"/>
            <a:ext cx="575816" cy="349250"/>
          </a:xfrm>
          <a:prstGeom prst="rect">
            <a:avLst/>
          </a:prstGeom>
        </p:spPr>
        <p:txBody>
          <a:bodyPr/>
          <a:lstStyle>
            <a:lvl1pPr>
              <a:defRPr/>
            </a:lvl1pPr>
          </a:lstStyle>
          <a:p>
            <a:fld id="{8665D620-47E5-4F0B-BD46-1CC67A4DCD33}" type="slidenum">
              <a:rPr lang="en-US" altLang="zh-CN"/>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a:xfrm>
            <a:off x="8532688" y="6536134"/>
            <a:ext cx="575816" cy="349250"/>
          </a:xfrm>
          <a:prstGeom prst="rect">
            <a:avLst/>
          </a:prstGeom>
        </p:spPr>
        <p:txBody>
          <a:bodyPr/>
          <a:lstStyle>
            <a:lvl1pPr>
              <a:defRPr/>
            </a:lvl1pPr>
          </a:lstStyle>
          <a:p>
            <a:fld id="{58B33CC0-2434-4B62-AAD3-C6F1F0F7F65C}" type="slidenum">
              <a:rPr lang="en-US" altLang="zh-CN"/>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vmlDrawing" Target="../drawings/vmlDrawing2.vml"/><Relationship Id="rId14" Type="http://schemas.openxmlformats.org/officeDocument/2006/relationships/image" Target="../media/image2.png"/><Relationship Id="rId13" Type="http://schemas.openxmlformats.org/officeDocument/2006/relationships/oleObject" Target="../embeddings/oleObject2.bin"/><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113" name="Object 89"/>
          <p:cNvGraphicFramePr>
            <a:graphicFrameLocks noChangeAspect="1"/>
          </p:cNvGraphicFramePr>
          <p:nvPr/>
        </p:nvGraphicFramePr>
        <p:xfrm>
          <a:off x="0" y="-26988"/>
          <a:ext cx="9144000" cy="792163"/>
        </p:xfrm>
        <a:graphic>
          <a:graphicData uri="http://schemas.openxmlformats.org/presentationml/2006/ole">
            <mc:AlternateContent xmlns:mc="http://schemas.openxmlformats.org/markup-compatibility/2006">
              <mc:Choice xmlns:v="urn:schemas-microsoft-com:vml" Requires="v">
                <p:oleObj spid="_x0000_s1722" name="Image" r:id="rId13" imgW="9093200" imgH="1346200" progId="">
                  <p:embed/>
                </p:oleObj>
              </mc:Choice>
              <mc:Fallback>
                <p:oleObj name="Image" r:id="rId13" imgW="9093200" imgH="1346200" progId="">
                  <p:embed/>
                  <p:pic>
                    <p:nvPicPr>
                      <p:cNvPr id="0" name="Picture 33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26988"/>
                        <a:ext cx="9144000" cy="792163"/>
                      </a:xfrm>
                      <a:prstGeom prst="rect">
                        <a:avLst/>
                      </a:prstGeom>
                      <a:noFill/>
                      <a:ln>
                        <a:noFill/>
                      </a:ln>
                      <a:effectLst/>
                      <a:extLst>
                        <a:ext uri="{909E8E84-426E-40DD-AFC4-6F175D3DCCD1}">
                          <a14:hiddenFill xmlns:a14="http://schemas.microsoft.com/office/drawing/2010/main">
                            <a:solidFill>
                              <a:srgbClr val="728CC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B2B2B2"/>
                              </a:outerShdw>
                            </a:effectLst>
                          </a14:hiddenEffects>
                        </a:ext>
                      </a:extLst>
                    </p:spPr>
                  </p:pic>
                </p:oleObj>
              </mc:Fallback>
            </mc:AlternateContent>
          </a:graphicData>
        </a:graphic>
      </p:graphicFrame>
      <p:sp>
        <p:nvSpPr>
          <p:cNvPr id="1114" name="Rectangle 90"/>
          <p:cNvSpPr>
            <a:spLocks noChangeArrowheads="1"/>
          </p:cNvSpPr>
          <p:nvPr/>
        </p:nvSpPr>
        <p:spPr bwMode="ltGray">
          <a:xfrm>
            <a:off x="0" y="765175"/>
            <a:ext cx="9144000" cy="50323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15" name="Rectangle 91"/>
          <p:cNvSpPr>
            <a:spLocks noChangeArrowheads="1"/>
          </p:cNvSpPr>
          <p:nvPr/>
        </p:nvSpPr>
        <p:spPr bwMode="ltGray">
          <a:xfrm>
            <a:off x="0" y="765175"/>
            <a:ext cx="395288" cy="610711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7" name="Rectangle 3"/>
          <p:cNvSpPr>
            <a:spLocks noGrp="1" noChangeArrowheads="1"/>
          </p:cNvSpPr>
          <p:nvPr>
            <p:ph type="body" idx="1"/>
          </p:nvPr>
        </p:nvSpPr>
        <p:spPr bwMode="auto">
          <a:xfrm>
            <a:off x="685800" y="1371600"/>
            <a:ext cx="82296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en-US" altLang="zh-CN" dirty="0"/>
          </a:p>
        </p:txBody>
      </p:sp>
      <p:sp>
        <p:nvSpPr>
          <p:cNvPr id="1026" name="Rectangle 2"/>
          <p:cNvSpPr>
            <a:spLocks noGrp="1" noChangeArrowheads="1"/>
          </p:cNvSpPr>
          <p:nvPr>
            <p:ph type="title"/>
          </p:nvPr>
        </p:nvSpPr>
        <p:spPr bwMode="white">
          <a:xfrm>
            <a:off x="381000" y="763588"/>
            <a:ext cx="87630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vert="horz" wrap="square" lIns="91440" tIns="45720" rIns="91440" bIns="45720" numCol="1" anchor="ctr" anchorCtr="0" compatLnSpc="1"/>
          <a:lstStyle/>
          <a:p>
            <a:pPr lvl="0"/>
            <a:r>
              <a:rPr lang="zh-CN" altLang="en-US"/>
              <a:t>单击此处编辑母版标题样式</a:t>
            </a:r>
            <a:endParaRPr lang="en-US" altLang="zh-CN"/>
          </a:p>
        </p:txBody>
      </p:sp>
      <p:sp>
        <p:nvSpPr>
          <p:cNvPr id="1116" name="Text Box 92"/>
          <p:cNvSpPr txBox="1">
            <a:spLocks noChangeArrowheads="1"/>
          </p:cNvSpPr>
          <p:nvPr/>
        </p:nvSpPr>
        <p:spPr bwMode="auto">
          <a:xfrm flipH="1">
            <a:off x="-1" y="4843026"/>
            <a:ext cx="395287"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threePt" dir="t"/>
            </a:scene3d>
            <a:flatTx/>
          </a:bodyPr>
          <a:lstStyle/>
          <a:p>
            <a:r>
              <a:rPr lang="zh-CN" altLang="en-US" sz="1200" b="1" dirty="0">
                <a:solidFill>
                  <a:schemeClr val="bg1"/>
                </a:solidFill>
                <a:ea typeface="宋体" panose="02010600030101010101" pitchFamily="2" charset="-122"/>
              </a:rPr>
              <a:t>医师定期考核项目组</a:t>
            </a:r>
            <a:endParaRPr lang="en-US" altLang="zh-CN" sz="1200" b="1" dirty="0">
              <a:solidFill>
                <a:schemeClr val="bg1"/>
              </a:solidFill>
              <a:ea typeface="宋体" panose="02010600030101010101" pitchFamily="2" charset="-122"/>
            </a:endParaRPr>
          </a:p>
        </p:txBody>
      </p:sp>
      <p:sp>
        <p:nvSpPr>
          <p:cNvPr id="9" name="灯片编号占位符 3"/>
          <p:cNvSpPr>
            <a:spLocks noGrp="1"/>
          </p:cNvSpPr>
          <p:nvPr>
            <p:ph type="sldNum" sz="quarter" idx="4"/>
          </p:nvPr>
        </p:nvSpPr>
        <p:spPr>
          <a:xfrm>
            <a:off x="8564940" y="6609975"/>
            <a:ext cx="575816" cy="252456"/>
          </a:xfrm>
          <a:prstGeom prst="rect">
            <a:avLst/>
          </a:prstGeom>
        </p:spPr>
        <p:txBody>
          <a:bodyPr/>
          <a:lstStyle>
            <a:lvl1pPr>
              <a:defRPr/>
            </a:lvl1pPr>
          </a:lstStyle>
          <a:p>
            <a:fld id="{3BA920C0-A35E-49EF-BBEE-37999590F932}" type="slidenum">
              <a:rPr lang="en-US" altLang="zh-CN"/>
            </a:fld>
            <a:endParaRPr lang="en-US" altLang="zh-C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1" fontAlgn="base" hangingPunct="1">
        <a:spcBef>
          <a:spcPct val="0"/>
        </a:spcBef>
        <a:spcAft>
          <a:spcPct val="0"/>
        </a:spcAft>
        <a:defRPr sz="3600" b="1">
          <a:solidFill>
            <a:schemeClr val="bg1"/>
          </a:solidFill>
          <a:latin typeface="+mj-lt"/>
          <a:ea typeface="+mj-ea"/>
          <a:cs typeface="+mj-cs"/>
        </a:defRPr>
      </a:lvl1pPr>
      <a:lvl2pPr algn="ctr" rtl="0" eaLnBrk="1" fontAlgn="base" hangingPunct="1">
        <a:spcBef>
          <a:spcPct val="0"/>
        </a:spcBef>
        <a:spcAft>
          <a:spcPct val="0"/>
        </a:spcAft>
        <a:defRPr sz="3600" b="1">
          <a:solidFill>
            <a:schemeClr val="bg1"/>
          </a:solidFill>
          <a:latin typeface="Arial" panose="020B0604020202020204" pitchFamily="34" charset="0"/>
        </a:defRPr>
      </a:lvl2pPr>
      <a:lvl3pPr algn="ctr" rtl="0" eaLnBrk="1" fontAlgn="base" hangingPunct="1">
        <a:spcBef>
          <a:spcPct val="0"/>
        </a:spcBef>
        <a:spcAft>
          <a:spcPct val="0"/>
        </a:spcAft>
        <a:defRPr sz="3600" b="1">
          <a:solidFill>
            <a:schemeClr val="bg1"/>
          </a:solidFill>
          <a:latin typeface="Arial" panose="020B0604020202020204" pitchFamily="34" charset="0"/>
        </a:defRPr>
      </a:lvl3pPr>
      <a:lvl4pPr algn="ctr" rtl="0" eaLnBrk="1" fontAlgn="base" hangingPunct="1">
        <a:spcBef>
          <a:spcPct val="0"/>
        </a:spcBef>
        <a:spcAft>
          <a:spcPct val="0"/>
        </a:spcAft>
        <a:defRPr sz="3600" b="1">
          <a:solidFill>
            <a:schemeClr val="bg1"/>
          </a:solidFill>
          <a:latin typeface="Arial" panose="020B0604020202020204" pitchFamily="34" charset="0"/>
        </a:defRPr>
      </a:lvl4pPr>
      <a:lvl5pPr algn="ctr" rtl="0" eaLnBrk="1" fontAlgn="base" hangingPunct="1">
        <a:spcBef>
          <a:spcPct val="0"/>
        </a:spcBef>
        <a:spcAft>
          <a:spcPct val="0"/>
        </a:spcAft>
        <a:defRPr sz="3600" b="1">
          <a:solidFill>
            <a:schemeClr val="bg1"/>
          </a:solidFill>
          <a:latin typeface="Arial" panose="020B0604020202020204" pitchFamily="34" charset="0"/>
        </a:defRPr>
      </a:lvl5pPr>
      <a:lvl6pPr marL="457200" algn="ctr" rtl="0" eaLnBrk="1" fontAlgn="base" hangingPunct="1">
        <a:spcBef>
          <a:spcPct val="0"/>
        </a:spcBef>
        <a:spcAft>
          <a:spcPct val="0"/>
        </a:spcAft>
        <a:defRPr sz="3600" b="1">
          <a:solidFill>
            <a:schemeClr val="bg1"/>
          </a:solidFill>
          <a:latin typeface="Arial" panose="020B0604020202020204" pitchFamily="34" charset="0"/>
        </a:defRPr>
      </a:lvl6pPr>
      <a:lvl7pPr marL="914400" algn="ctr" rtl="0" eaLnBrk="1" fontAlgn="base" hangingPunct="1">
        <a:spcBef>
          <a:spcPct val="0"/>
        </a:spcBef>
        <a:spcAft>
          <a:spcPct val="0"/>
        </a:spcAft>
        <a:defRPr sz="3600" b="1">
          <a:solidFill>
            <a:schemeClr val="bg1"/>
          </a:solidFill>
          <a:latin typeface="Arial" panose="020B0604020202020204" pitchFamily="34" charset="0"/>
        </a:defRPr>
      </a:lvl7pPr>
      <a:lvl8pPr marL="1371600" algn="ctr" rtl="0" eaLnBrk="1" fontAlgn="base" hangingPunct="1">
        <a:spcBef>
          <a:spcPct val="0"/>
        </a:spcBef>
        <a:spcAft>
          <a:spcPct val="0"/>
        </a:spcAft>
        <a:defRPr sz="3600" b="1">
          <a:solidFill>
            <a:schemeClr val="bg1"/>
          </a:solidFill>
          <a:latin typeface="Arial" panose="020B0604020202020204" pitchFamily="34" charset="0"/>
        </a:defRPr>
      </a:lvl8pPr>
      <a:lvl9pPr marL="1828800" algn="ctr" rtl="0" eaLnBrk="1" fontAlgn="base" hangingPunct="1">
        <a:spcBef>
          <a:spcPct val="0"/>
        </a:spcBef>
        <a:spcAft>
          <a:spcPct val="0"/>
        </a:spcAft>
        <a:defRPr sz="3600" b="1">
          <a:solidFill>
            <a:schemeClr val="bg1"/>
          </a:solidFill>
          <a:latin typeface="Arial" panose="020B0604020202020204" pitchFamily="34" charset="0"/>
        </a:defRPr>
      </a:lvl9pPr>
    </p:titleStyle>
    <p:bodyStyle>
      <a:lvl1pPr marL="342900" indent="-342900" algn="l" rtl="0" eaLnBrk="1" fontAlgn="base" hangingPunct="1">
        <a:spcBef>
          <a:spcPct val="20000"/>
        </a:spcBef>
        <a:spcAft>
          <a:spcPct val="0"/>
        </a:spcAft>
        <a:buClr>
          <a:schemeClr val="hlink"/>
        </a:buClr>
        <a:buFont typeface="Wingdings" panose="05000000000000000000" pitchFamily="2" charset="2"/>
        <a:buChar char="v"/>
        <a:defRPr sz="3200" b="1">
          <a:solidFill>
            <a:schemeClr val="accent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Char char="•"/>
        <a:defRPr sz="22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png"/><Relationship Id="rId1" Type="http://schemas.openxmlformats.org/officeDocument/2006/relationships/tags" Target="../tags/tag1.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image" Target="../media/image21.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2.png"/><Relationship Id="rId2" Type="http://schemas.openxmlformats.org/officeDocument/2006/relationships/image" Target="../media/image30.png"/><Relationship Id="rId1" Type="http://schemas.openxmlformats.org/officeDocument/2006/relationships/image" Target="../media/image29.png"/></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2.png"/><Relationship Id="rId2" Type="http://schemas.openxmlformats.org/officeDocument/2006/relationships/image" Target="../media/image31.png"/><Relationship Id="rId1" Type="http://schemas.openxmlformats.org/officeDocument/2006/relationships/image" Target="../media/image29.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2.png"/><Relationship Id="rId2" Type="http://schemas.openxmlformats.org/officeDocument/2006/relationships/image" Target="../media/image33.png"/><Relationship Id="rId1" Type="http://schemas.openxmlformats.org/officeDocument/2006/relationships/image" Target="../media/image32.png"/></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2.png"/><Relationship Id="rId2" Type="http://schemas.openxmlformats.org/officeDocument/2006/relationships/image" Target="../media/image34.png"/><Relationship Id="rId1" Type="http://schemas.openxmlformats.org/officeDocument/2006/relationships/image" Target="../media/image32.png"/></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2.png"/><Relationship Id="rId2" Type="http://schemas.openxmlformats.org/officeDocument/2006/relationships/image" Target="../media/image36.png"/><Relationship Id="rId1" Type="http://schemas.openxmlformats.org/officeDocument/2006/relationships/image" Target="../media/image35.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920C0-A35E-49EF-BBEE-37999590F932}" type="slidenum">
              <a:rPr lang="en-US" altLang="zh-CN" smtClean="0"/>
            </a:fld>
            <a:endParaRPr lang="en-US" altLang="zh-CN" dirty="0"/>
          </a:p>
        </p:txBody>
      </p:sp>
      <p:sp>
        <p:nvSpPr>
          <p:cNvPr id="5" name="Rectangle 2"/>
          <p:cNvSpPr txBox="1">
            <a:spLocks noChangeArrowheads="1"/>
          </p:cNvSpPr>
          <p:nvPr/>
        </p:nvSpPr>
        <p:spPr bwMode="ltGray">
          <a:xfrm>
            <a:off x="0" y="0"/>
            <a:ext cx="9144000" cy="6858000"/>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vert="horz" wrap="square" lIns="91440" tIns="45720" rIns="91440" bIns="45720" numCol="1" anchor="ctr" anchorCtr="0" compatLnSpc="1"/>
          <a:lstStyle/>
          <a:p>
            <a:pPr marL="0" marR="0" lvl="0" indent="0" algn="ctr" defTabSz="914400" rtl="0" eaLnBrk="1" fontAlgn="base" latinLnBrk="0" hangingPunct="1">
              <a:lnSpc>
                <a:spcPct val="200000"/>
              </a:lnSpc>
              <a:spcBef>
                <a:spcPct val="0"/>
              </a:spcBef>
              <a:spcAft>
                <a:spcPct val="0"/>
              </a:spcAft>
              <a:buClrTx/>
              <a:buSzTx/>
              <a:buFontTx/>
              <a:buNone/>
              <a:defRPr/>
            </a:pPr>
            <a:r>
              <a:rPr kumimoji="0" lang="zh-CN" altLang="en-US" sz="44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j-cs"/>
              </a:rPr>
              <a:t>北京市医师定期考核信息管理系统</a:t>
            </a:r>
            <a:br>
              <a:rPr kumimoji="0" lang="en-US" altLang="zh-CN" sz="44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j-cs"/>
              </a:rPr>
            </a:br>
            <a:r>
              <a:rPr kumimoji="0" lang="zh-CN" altLang="en-US" sz="44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j-cs"/>
              </a:rPr>
              <a:t>培训会</a:t>
            </a:r>
            <a:br>
              <a:rPr kumimoji="0" lang="en-US" altLang="zh-CN" sz="44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j-cs"/>
              </a:rPr>
            </a:br>
            <a:br>
              <a:rPr kumimoji="0" lang="en-US" altLang="zh-CN" sz="3600" b="1" i="0" u="none" strike="noStrike" kern="0" cap="none" spc="0" normalizeH="0" baseline="0" noProof="0" dirty="0">
                <a:ln>
                  <a:noFill/>
                </a:ln>
                <a:solidFill>
                  <a:schemeClr val="bg1"/>
                </a:solidFill>
                <a:effectLst/>
                <a:uLnTx/>
                <a:uFillTx/>
                <a:latin typeface="+mj-lt"/>
                <a:ea typeface="宋体" panose="02010600030101010101" pitchFamily="2" charset="-122"/>
                <a:cs typeface="+mj-cs"/>
              </a:rPr>
            </a:br>
            <a:r>
              <a:rPr kumimoji="0" lang="zh-CN" altLang="en-US"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j-cs"/>
              </a:rPr>
              <a:t>北京市卫生健康委员会</a:t>
            </a:r>
            <a:r>
              <a:rPr kumimoji="0" lang="en-US" altLang="zh-CN"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j-cs"/>
              </a:rPr>
              <a:t> </a:t>
            </a:r>
            <a:br>
              <a:rPr kumimoji="0" lang="en-US" altLang="zh-CN"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j-cs"/>
              </a:rPr>
            </a:br>
            <a:r>
              <a:rPr kumimoji="0" lang="zh-CN" altLang="en-US"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j-cs"/>
              </a:rPr>
              <a:t>北京市医师定期考核办公室</a:t>
            </a:r>
            <a:br>
              <a:rPr kumimoji="0" lang="en-US" altLang="zh-CN" sz="36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j-cs"/>
              </a:rPr>
            </a:br>
            <a:r>
              <a:rPr kumimoji="0" lang="en-US" altLang="zh-CN"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j-cs"/>
              </a:rPr>
              <a:t>2020</a:t>
            </a:r>
            <a:r>
              <a:rPr kumimoji="0" lang="zh-CN" altLang="en-US"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j-cs"/>
              </a:rPr>
              <a:t>年</a:t>
            </a:r>
            <a:r>
              <a:rPr lang="en-US" altLang="zh-CN" sz="2000" kern="0" dirty="0">
                <a:latin typeface="微软雅黑" panose="020B0503020204020204" pitchFamily="34" charset="-122"/>
                <a:ea typeface="微软雅黑" panose="020B0503020204020204" pitchFamily="34" charset="-122"/>
                <a:cs typeface="+mj-cs"/>
              </a:rPr>
              <a:t>01</a:t>
            </a:r>
            <a:r>
              <a:rPr kumimoji="0" lang="zh-CN" altLang="en-US"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j-cs"/>
              </a:rPr>
              <a:t>月</a:t>
            </a:r>
            <a:endParaRPr kumimoji="0" lang="en-US" altLang="zh-CN"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3BA920C0-A35E-49EF-BBEE-37999590F932}" type="slidenum">
              <a:rPr lang="en-US" altLang="zh-CN"/>
            </a:fld>
            <a:endParaRPr lang="en-US" altLang="zh-CN" dirty="0"/>
          </a:p>
        </p:txBody>
      </p:sp>
      <p:sp>
        <p:nvSpPr>
          <p:cNvPr id="28" name="Rectangle 2"/>
          <p:cNvSpPr>
            <a:spLocks noGrp="1" noChangeArrowheads="1"/>
          </p:cNvSpPr>
          <p:nvPr/>
        </p:nvSpPr>
        <p:spPr>
          <a:xfrm>
            <a:off x="381000" y="779309"/>
            <a:ext cx="8763000" cy="487362"/>
          </a:xfrm>
          <a:prstGeom prst="rect">
            <a:avLst/>
          </a:prstGeom>
          <a:solidFill>
            <a:schemeClr val="accent1">
              <a:lumMod val="50000"/>
            </a:schemeClr>
          </a:solidFill>
          <a:ln>
            <a:noFill/>
          </a:ln>
          <a:effectLst/>
        </p:spPr>
        <p:txBody>
          <a:bodyPr vert="horz" wrap="square" lIns="91440" tIns="45720" rIns="91440" bIns="45720" numCol="1" anchor="ctr" anchorCtr="0" compatLnSpc="1"/>
          <a:lst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600" b="1">
                <a:solidFill>
                  <a:schemeClr val="bg1"/>
                </a:solidFill>
                <a:latin typeface="Arial" panose="020B0604020202020204" pitchFamily="34" charset="0"/>
              </a:defRPr>
            </a:lvl2pPr>
            <a:lvl3pPr algn="ctr" rtl="0" eaLnBrk="1" fontAlgn="base" hangingPunct="1">
              <a:spcBef>
                <a:spcPct val="0"/>
              </a:spcBef>
              <a:spcAft>
                <a:spcPct val="0"/>
              </a:spcAft>
              <a:defRPr sz="3600" b="1">
                <a:solidFill>
                  <a:schemeClr val="bg1"/>
                </a:solidFill>
                <a:latin typeface="Arial" panose="020B0604020202020204" pitchFamily="34" charset="0"/>
              </a:defRPr>
            </a:lvl3pPr>
            <a:lvl4pPr algn="ctr" rtl="0" eaLnBrk="1" fontAlgn="base" hangingPunct="1">
              <a:spcBef>
                <a:spcPct val="0"/>
              </a:spcBef>
              <a:spcAft>
                <a:spcPct val="0"/>
              </a:spcAft>
              <a:defRPr sz="3600" b="1">
                <a:solidFill>
                  <a:schemeClr val="bg1"/>
                </a:solidFill>
                <a:latin typeface="Arial" panose="020B0604020202020204" pitchFamily="34" charset="0"/>
              </a:defRPr>
            </a:lvl4pPr>
            <a:lvl5pPr algn="ctr" rtl="0" eaLnBrk="1" fontAlgn="base" hangingPunct="1">
              <a:spcBef>
                <a:spcPct val="0"/>
              </a:spcBef>
              <a:spcAft>
                <a:spcPct val="0"/>
              </a:spcAft>
              <a:defRPr sz="3600" b="1">
                <a:solidFill>
                  <a:schemeClr val="bg1"/>
                </a:solidFill>
                <a:latin typeface="Arial" panose="020B0604020202020204" pitchFamily="34" charset="0"/>
              </a:defRPr>
            </a:lvl5pPr>
            <a:lvl6pPr marL="457200" algn="ctr" rtl="0" eaLnBrk="1" fontAlgn="base" hangingPunct="1">
              <a:spcBef>
                <a:spcPct val="0"/>
              </a:spcBef>
              <a:spcAft>
                <a:spcPct val="0"/>
              </a:spcAft>
              <a:defRPr sz="3600" b="1">
                <a:solidFill>
                  <a:schemeClr val="bg1"/>
                </a:solidFill>
                <a:latin typeface="Arial" panose="020B0604020202020204" pitchFamily="34" charset="0"/>
              </a:defRPr>
            </a:lvl6pPr>
            <a:lvl7pPr marL="914400" algn="ctr" rtl="0" eaLnBrk="1" fontAlgn="base" hangingPunct="1">
              <a:spcBef>
                <a:spcPct val="0"/>
              </a:spcBef>
              <a:spcAft>
                <a:spcPct val="0"/>
              </a:spcAft>
              <a:defRPr sz="3600" b="1">
                <a:solidFill>
                  <a:schemeClr val="bg1"/>
                </a:solidFill>
                <a:latin typeface="Arial" panose="020B0604020202020204" pitchFamily="34" charset="0"/>
              </a:defRPr>
            </a:lvl7pPr>
            <a:lvl8pPr marL="1371600" algn="ctr" rtl="0" eaLnBrk="1" fontAlgn="base" hangingPunct="1">
              <a:spcBef>
                <a:spcPct val="0"/>
              </a:spcBef>
              <a:spcAft>
                <a:spcPct val="0"/>
              </a:spcAft>
              <a:defRPr sz="3600" b="1">
                <a:solidFill>
                  <a:schemeClr val="bg1"/>
                </a:solidFill>
                <a:latin typeface="Arial" panose="020B0604020202020204" pitchFamily="34" charset="0"/>
              </a:defRPr>
            </a:lvl8pPr>
            <a:lvl9pPr marL="1828800" algn="ctr" rtl="0" eaLnBrk="1" fontAlgn="base" hangingPunct="1">
              <a:spcBef>
                <a:spcPct val="0"/>
              </a:spcBef>
              <a:spcAft>
                <a:spcPct val="0"/>
              </a:spcAft>
              <a:defRPr sz="3600" b="1">
                <a:solidFill>
                  <a:schemeClr val="bg1"/>
                </a:solidFill>
                <a:latin typeface="Arial" panose="020B0604020202020204" pitchFamily="34" charset="0"/>
              </a:defRPr>
            </a:lvl9pPr>
          </a:lstStyle>
          <a:p>
            <a:r>
              <a:rPr lang="zh-CN" altLang="en-US" sz="2800" dirty="0">
                <a:ea typeface="宋体" panose="02010600030101010101" pitchFamily="2" charset="-122"/>
              </a:rPr>
              <a:t>二</a:t>
            </a:r>
            <a:r>
              <a:rPr lang="en-US" altLang="zh-CN" sz="2800" dirty="0">
                <a:ea typeface="宋体" panose="02010600030101010101" pitchFamily="2" charset="-122"/>
              </a:rPr>
              <a:t>.  </a:t>
            </a:r>
            <a:r>
              <a:rPr lang="zh-CN" altLang="en-US" sz="2800" dirty="0">
                <a:ea typeface="宋体" panose="02010600030101010101" pitchFamily="2" charset="-122"/>
                <a:sym typeface="+mn-ea"/>
              </a:rPr>
              <a:t>机构</a:t>
            </a:r>
            <a:r>
              <a:rPr lang="zh-CN" sz="2800" dirty="0">
                <a:ea typeface="宋体" panose="02010600030101010101" pitchFamily="2" charset="-122"/>
                <a:sym typeface="+mn-ea"/>
              </a:rPr>
              <a:t>使用流程（定考办）</a:t>
            </a:r>
            <a:r>
              <a:rPr lang="en-US" altLang="zh-CN" sz="2800" dirty="0">
                <a:ea typeface="宋体" panose="02010600030101010101" pitchFamily="2" charset="-122"/>
                <a:sym typeface="+mn-ea"/>
              </a:rPr>
              <a:t>2</a:t>
            </a:r>
            <a:r>
              <a:rPr lang="zh-CN" altLang="en-US" sz="2800" dirty="0">
                <a:ea typeface="宋体" panose="02010600030101010101" pitchFamily="2" charset="-122"/>
                <a:sym typeface="+mn-ea"/>
              </a:rPr>
              <a:t>月</a:t>
            </a:r>
            <a:r>
              <a:rPr lang="en-US" altLang="zh-CN" sz="2800" dirty="0">
                <a:ea typeface="宋体" panose="02010600030101010101" pitchFamily="2" charset="-122"/>
                <a:sym typeface="+mn-ea"/>
              </a:rPr>
              <a:t>1</a:t>
            </a:r>
            <a:r>
              <a:rPr lang="zh-CN" altLang="en-US" sz="2800" dirty="0">
                <a:ea typeface="宋体" panose="02010600030101010101" pitchFamily="2" charset="-122"/>
                <a:sym typeface="+mn-ea"/>
              </a:rPr>
              <a:t>日至</a:t>
            </a:r>
            <a:r>
              <a:rPr lang="en-US" altLang="zh-CN" sz="2800" dirty="0">
                <a:ea typeface="宋体" panose="02010600030101010101" pitchFamily="2" charset="-122"/>
                <a:sym typeface="+mn-ea"/>
              </a:rPr>
              <a:t>3</a:t>
            </a:r>
            <a:r>
              <a:rPr lang="zh-CN" altLang="en-US" sz="2800" dirty="0">
                <a:ea typeface="宋体" panose="02010600030101010101" pitchFamily="2" charset="-122"/>
                <a:sym typeface="+mn-ea"/>
              </a:rPr>
              <a:t>月</a:t>
            </a:r>
            <a:r>
              <a:rPr lang="en-US" altLang="zh-CN" sz="2800" dirty="0">
                <a:ea typeface="宋体" panose="02010600030101010101" pitchFamily="2" charset="-122"/>
                <a:sym typeface="+mn-ea"/>
              </a:rPr>
              <a:t>31</a:t>
            </a:r>
            <a:r>
              <a:rPr lang="zh-CN" altLang="en-US" sz="2800" dirty="0">
                <a:ea typeface="宋体" panose="02010600030101010101" pitchFamily="2" charset="-122"/>
                <a:sym typeface="+mn-ea"/>
              </a:rPr>
              <a:t>日</a:t>
            </a:r>
            <a:endParaRPr lang="zh-CN" altLang="en-US" sz="2800" dirty="0">
              <a:ea typeface="宋体" panose="02010600030101010101" pitchFamily="2" charset="-122"/>
              <a:sym typeface="+mn-ea"/>
            </a:endParaRPr>
          </a:p>
        </p:txBody>
      </p:sp>
      <p:sp>
        <p:nvSpPr>
          <p:cNvPr id="8" name="文本框 7"/>
          <p:cNvSpPr txBox="1"/>
          <p:nvPr/>
        </p:nvSpPr>
        <p:spPr>
          <a:xfrm>
            <a:off x="381000" y="1266190"/>
            <a:ext cx="8725466" cy="646331"/>
          </a:xfrm>
          <a:prstGeom prst="rect">
            <a:avLst/>
          </a:prstGeom>
          <a:noFill/>
        </p:spPr>
        <p:txBody>
          <a:bodyPr wrap="none" rtlCol="0">
            <a:spAutoFit/>
          </a:bodyPr>
          <a:lstStyle/>
          <a:p>
            <a:r>
              <a:rPr lang="zh-CN" altLang="en-US" dirty="0"/>
              <a:t>首先要登录定考办的账号</a:t>
            </a:r>
            <a:r>
              <a:rPr lang="en-US" altLang="zh-CN" dirty="0"/>
              <a:t>【</a:t>
            </a:r>
            <a:r>
              <a:rPr lang="zh-CN" altLang="en-US" dirty="0"/>
              <a:t>数据管理</a:t>
            </a:r>
            <a:r>
              <a:rPr lang="en-US" altLang="zh-CN" dirty="0"/>
              <a:t>】</a:t>
            </a:r>
            <a:r>
              <a:rPr lang="zh-CN" altLang="en-US" dirty="0"/>
              <a:t>中的</a:t>
            </a:r>
            <a:r>
              <a:rPr lang="en-US" altLang="zh-CN" dirty="0"/>
              <a:t>【</a:t>
            </a:r>
            <a:r>
              <a:rPr lang="zh-CN" altLang="en-US" dirty="0"/>
              <a:t>机构数据整理</a:t>
            </a:r>
            <a:r>
              <a:rPr lang="en-US" altLang="zh-CN" dirty="0"/>
              <a:t>】</a:t>
            </a:r>
            <a:r>
              <a:rPr lang="zh-CN" altLang="en-US" dirty="0"/>
              <a:t>中导入各区的本单位内</a:t>
            </a:r>
            <a:endParaRPr lang="en-US" altLang="zh-CN" dirty="0"/>
          </a:p>
          <a:p>
            <a:r>
              <a:rPr lang="zh-CN" altLang="en-US" dirty="0"/>
              <a:t>的医疗机构数据。</a:t>
            </a:r>
            <a:endParaRPr lang="zh-CN" altLang="en-US" dirty="0"/>
          </a:p>
        </p:txBody>
      </p:sp>
      <p:pic>
        <p:nvPicPr>
          <p:cNvPr id="2" name="图片 1"/>
          <p:cNvPicPr>
            <a:picLocks noChangeAspect="1"/>
          </p:cNvPicPr>
          <p:nvPr/>
        </p:nvPicPr>
        <p:blipFill>
          <a:blip r:embed="rId1"/>
          <a:stretch>
            <a:fillRect/>
          </a:stretch>
        </p:blipFill>
        <p:spPr>
          <a:xfrm>
            <a:off x="379730" y="1911985"/>
            <a:ext cx="8763635" cy="4946650"/>
          </a:xfrm>
          <a:prstGeom prst="rect">
            <a:avLst/>
          </a:prstGeom>
        </p:spPr>
      </p:pic>
      <p:cxnSp>
        <p:nvCxnSpPr>
          <p:cNvPr id="5" name="直接箭头连接符 4"/>
          <p:cNvCxnSpPr/>
          <p:nvPr/>
        </p:nvCxnSpPr>
        <p:spPr>
          <a:xfrm flipV="1">
            <a:off x="7956550" y="3816985"/>
            <a:ext cx="427355" cy="548005"/>
          </a:xfrm>
          <a:prstGeom prst="straightConnector1">
            <a:avLst/>
          </a:prstGeom>
          <a:ln w="28575">
            <a:solidFill>
              <a:srgbClr val="EC3224"/>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496213" y="4342538"/>
            <a:ext cx="3647152" cy="646331"/>
          </a:xfrm>
          <a:prstGeom prst="rect">
            <a:avLst/>
          </a:prstGeom>
          <a:noFill/>
        </p:spPr>
        <p:txBody>
          <a:bodyPr wrap="none" rtlCol="0">
            <a:spAutoFit/>
          </a:bodyPr>
          <a:lstStyle/>
          <a:p>
            <a:pPr algn="l"/>
            <a:r>
              <a:rPr lang="zh-CN" dirty="0">
                <a:solidFill>
                  <a:srgbClr val="FF0000"/>
                </a:solidFill>
                <a:ea typeface="宋体" panose="02010600030101010101" pitchFamily="2" charset="-122"/>
              </a:rPr>
              <a:t>点击</a:t>
            </a:r>
            <a:r>
              <a:rPr lang="zh-CN" altLang="en-US" dirty="0">
                <a:solidFill>
                  <a:srgbClr val="FF0000"/>
                </a:solidFill>
                <a:ea typeface="宋体" panose="02010600030101010101" pitchFamily="2" charset="-122"/>
              </a:rPr>
              <a:t>“</a:t>
            </a:r>
            <a:r>
              <a:rPr lang="zh-CN" dirty="0">
                <a:solidFill>
                  <a:srgbClr val="FF0000"/>
                </a:solidFill>
                <a:ea typeface="宋体" panose="02010600030101010101" pitchFamily="2" charset="-122"/>
              </a:rPr>
              <a:t>机构修改</a:t>
            </a:r>
            <a:r>
              <a:rPr lang="zh-CN" altLang="en-US" dirty="0">
                <a:solidFill>
                  <a:srgbClr val="FF0000"/>
                </a:solidFill>
                <a:ea typeface="宋体" panose="02010600030101010101" pitchFamily="2" charset="-122"/>
              </a:rPr>
              <a:t>”</a:t>
            </a:r>
            <a:r>
              <a:rPr lang="zh-CN" dirty="0">
                <a:solidFill>
                  <a:srgbClr val="FF0000"/>
                </a:solidFill>
                <a:ea typeface="宋体" panose="02010600030101010101" pitchFamily="2" charset="-122"/>
              </a:rPr>
              <a:t>就可以导入机构</a:t>
            </a:r>
            <a:endParaRPr lang="zh-CN" b="1" dirty="0">
              <a:solidFill>
                <a:srgbClr val="FF0000"/>
              </a:solidFill>
              <a:ea typeface="宋体" panose="02010600030101010101" pitchFamily="2" charset="-122"/>
            </a:endParaRPr>
          </a:p>
          <a:p>
            <a:endParaRPr lang="en-US" altLang="zh-CN" dirty="0">
              <a:ea typeface="宋体" panose="02010600030101010101" pitchFamily="2" charset="-122"/>
            </a:endParaRPr>
          </a:p>
        </p:txBody>
      </p:sp>
      <p:sp>
        <p:nvSpPr>
          <p:cNvPr id="3" name="文本框 2"/>
          <p:cNvSpPr txBox="1"/>
          <p:nvPr/>
        </p:nvSpPr>
        <p:spPr>
          <a:xfrm>
            <a:off x="4425330" y="4771912"/>
            <a:ext cx="4724370" cy="369332"/>
          </a:xfrm>
          <a:prstGeom prst="rect">
            <a:avLst/>
          </a:prstGeom>
          <a:noFill/>
        </p:spPr>
        <p:txBody>
          <a:bodyPr wrap="none" rtlCol="0">
            <a:spAutoFit/>
          </a:bodyPr>
          <a:lstStyle/>
          <a:p>
            <a:r>
              <a:rPr lang="zh-CN" altLang="en-US" dirty="0">
                <a:solidFill>
                  <a:srgbClr val="FF0000"/>
                </a:solidFill>
              </a:rPr>
              <a:t>如果不存在机构点击“机构调入”按钮导入机构</a:t>
            </a:r>
            <a:endParaRPr lang="en-US" altLang="zh-CN" dirty="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灯片编号占位符 3"/>
          <p:cNvSpPr>
            <a:spLocks noGrp="1"/>
          </p:cNvSpPr>
          <p:nvPr>
            <p:ph type="sldNum" sz="quarter" idx="10"/>
          </p:nvPr>
        </p:nvSpPr>
        <p:spPr/>
        <p:txBody>
          <a:bodyPr/>
          <a:lstStyle/>
          <a:p>
            <a:fld id="{3BA920C0-A35E-49EF-BBEE-37999590F932}" type="slidenum">
              <a:rPr lang="en-US" altLang="zh-CN"/>
            </a:fld>
            <a:endParaRPr lang="en-US" altLang="zh-CN" dirty="0"/>
          </a:p>
        </p:txBody>
      </p:sp>
      <p:sp>
        <p:nvSpPr>
          <p:cNvPr id="8" name="文本框 7"/>
          <p:cNvSpPr txBox="1"/>
          <p:nvPr/>
        </p:nvSpPr>
        <p:spPr>
          <a:xfrm>
            <a:off x="381000" y="1266190"/>
            <a:ext cx="6955750" cy="369332"/>
          </a:xfrm>
          <a:prstGeom prst="rect">
            <a:avLst/>
          </a:prstGeom>
          <a:noFill/>
        </p:spPr>
        <p:txBody>
          <a:bodyPr wrap="none" rtlCol="0">
            <a:spAutoFit/>
          </a:bodyPr>
          <a:lstStyle/>
          <a:p>
            <a:r>
              <a:rPr lang="en-US" altLang="zh-CN" dirty="0"/>
              <a:t>【</a:t>
            </a:r>
            <a:r>
              <a:rPr lang="zh-CN" altLang="en-US" dirty="0"/>
              <a:t>考核管理</a:t>
            </a:r>
            <a:r>
              <a:rPr lang="en-US" altLang="zh-CN" dirty="0"/>
              <a:t>】-【</a:t>
            </a:r>
            <a:r>
              <a:rPr lang="zh-CN" altLang="en-US" dirty="0"/>
              <a:t>考核机构管理</a:t>
            </a:r>
            <a:r>
              <a:rPr lang="en-US" altLang="zh-CN" dirty="0"/>
              <a:t>】</a:t>
            </a:r>
            <a:r>
              <a:rPr lang="zh-CN" altLang="en-US" dirty="0"/>
              <a:t>设立考核机构或审批新申报的机构</a:t>
            </a:r>
            <a:endParaRPr lang="zh-CN" altLang="en-US" dirty="0"/>
          </a:p>
        </p:txBody>
      </p:sp>
      <p:pic>
        <p:nvPicPr>
          <p:cNvPr id="6" name="图片 5"/>
          <p:cNvPicPr>
            <a:picLocks noChangeAspect="1"/>
          </p:cNvPicPr>
          <p:nvPr/>
        </p:nvPicPr>
        <p:blipFill>
          <a:blip r:embed="rId1"/>
          <a:stretch>
            <a:fillRect/>
          </a:stretch>
        </p:blipFill>
        <p:spPr>
          <a:xfrm>
            <a:off x="381000" y="1634490"/>
            <a:ext cx="8763000" cy="5223510"/>
          </a:xfrm>
          <a:prstGeom prst="rect">
            <a:avLst/>
          </a:prstGeom>
        </p:spPr>
      </p:pic>
      <p:sp>
        <p:nvSpPr>
          <p:cNvPr id="26" name="TextBox 25"/>
          <p:cNvSpPr txBox="1"/>
          <p:nvPr/>
        </p:nvSpPr>
        <p:spPr>
          <a:xfrm>
            <a:off x="1343387" y="4077131"/>
            <a:ext cx="7943200" cy="2862322"/>
          </a:xfrm>
          <a:prstGeom prst="rect">
            <a:avLst/>
          </a:prstGeom>
          <a:noFill/>
        </p:spPr>
        <p:txBody>
          <a:bodyPr wrap="none" rtlCol="0">
            <a:spAutoFit/>
          </a:bodyPr>
          <a:lstStyle/>
          <a:p>
            <a:pPr algn="l"/>
            <a:r>
              <a:rPr lang="zh-CN" altLang="en-US" dirty="0">
                <a:solidFill>
                  <a:srgbClr val="FF0000"/>
                </a:solidFill>
              </a:rPr>
              <a:t>注意：</a:t>
            </a:r>
            <a:endParaRPr lang="en-US" altLang="zh-CN" dirty="0">
              <a:solidFill>
                <a:srgbClr val="FF0000"/>
              </a:solidFill>
            </a:endParaRPr>
          </a:p>
          <a:p>
            <a:pPr algn="l"/>
            <a:r>
              <a:rPr lang="en-US" altLang="zh-CN" dirty="0">
                <a:solidFill>
                  <a:srgbClr val="FF0000"/>
                </a:solidFill>
              </a:rPr>
              <a:t>1</a:t>
            </a:r>
            <a:r>
              <a:rPr lang="zh-CN" altLang="en-US" dirty="0">
                <a:solidFill>
                  <a:srgbClr val="FF0000"/>
                </a:solidFill>
              </a:rPr>
              <a:t>、输入条件后点击“查询”可以机构</a:t>
            </a:r>
            <a:endParaRPr lang="zh-CN" altLang="en-US" dirty="0">
              <a:solidFill>
                <a:srgbClr val="FF0000"/>
              </a:solidFill>
            </a:endParaRPr>
          </a:p>
          <a:p>
            <a:pPr algn="l"/>
            <a:r>
              <a:rPr lang="en-US" altLang="zh-CN" dirty="0">
                <a:solidFill>
                  <a:srgbClr val="FF0000"/>
                </a:solidFill>
              </a:rPr>
              <a:t>2</a:t>
            </a:r>
            <a:r>
              <a:rPr lang="zh-CN" altLang="en-US" dirty="0">
                <a:solidFill>
                  <a:srgbClr val="FF0000"/>
                </a:solidFill>
              </a:rPr>
              <a:t>、点击“重置”可以重置输入过的条件</a:t>
            </a:r>
            <a:endParaRPr lang="zh-CN" altLang="en-US" dirty="0">
              <a:solidFill>
                <a:srgbClr val="FF0000"/>
              </a:solidFill>
            </a:endParaRPr>
          </a:p>
          <a:p>
            <a:r>
              <a:rPr lang="en-US" altLang="zh-CN" dirty="0">
                <a:solidFill>
                  <a:srgbClr val="FF0000"/>
                </a:solidFill>
                <a:sym typeface="+mn-ea"/>
              </a:rPr>
              <a:t>3</a:t>
            </a:r>
            <a:r>
              <a:rPr lang="zh-CN" altLang="en-US" dirty="0">
                <a:solidFill>
                  <a:srgbClr val="FF0000"/>
                </a:solidFill>
                <a:sym typeface="+mn-ea"/>
              </a:rPr>
              <a:t>、点击“添加考核机构”可以跳转到</a:t>
            </a:r>
            <a:r>
              <a:rPr lang="en-US" altLang="zh-CN" dirty="0">
                <a:solidFill>
                  <a:srgbClr val="FF0000"/>
                </a:solidFill>
                <a:sym typeface="+mn-ea"/>
              </a:rPr>
              <a:t>【</a:t>
            </a:r>
            <a:r>
              <a:rPr lang="zh-CN" altLang="en-US" dirty="0">
                <a:solidFill>
                  <a:srgbClr val="FF0000"/>
                </a:solidFill>
                <a:sym typeface="+mn-ea"/>
              </a:rPr>
              <a:t>添加考核机构</a:t>
            </a:r>
            <a:r>
              <a:rPr lang="en-US" altLang="zh-CN" dirty="0">
                <a:solidFill>
                  <a:srgbClr val="FF0000"/>
                </a:solidFill>
                <a:sym typeface="+mn-ea"/>
              </a:rPr>
              <a:t>】</a:t>
            </a:r>
            <a:r>
              <a:rPr lang="zh-CN" altLang="en-US" dirty="0">
                <a:solidFill>
                  <a:srgbClr val="FF0000"/>
                </a:solidFill>
                <a:sym typeface="+mn-ea"/>
              </a:rPr>
              <a:t>页面（详见下一页</a:t>
            </a:r>
            <a:r>
              <a:rPr lang="en-US" altLang="zh-CN" dirty="0">
                <a:solidFill>
                  <a:srgbClr val="FF0000"/>
                </a:solidFill>
                <a:sym typeface="+mn-ea"/>
              </a:rPr>
              <a:t>ppt</a:t>
            </a:r>
            <a:r>
              <a:rPr lang="zh-CN" altLang="en-US" dirty="0">
                <a:solidFill>
                  <a:srgbClr val="FF0000"/>
                </a:solidFill>
                <a:sym typeface="+mn-ea"/>
              </a:rPr>
              <a:t>）</a:t>
            </a:r>
            <a:endParaRPr lang="zh-CN" altLang="en-US" dirty="0">
              <a:solidFill>
                <a:srgbClr val="FF0000"/>
              </a:solidFill>
            </a:endParaRPr>
          </a:p>
          <a:p>
            <a:pPr algn="l"/>
            <a:r>
              <a:rPr lang="en-US" altLang="zh-CN" dirty="0">
                <a:solidFill>
                  <a:srgbClr val="FF0000"/>
                </a:solidFill>
                <a:sym typeface="+mn-ea"/>
              </a:rPr>
              <a:t>4</a:t>
            </a:r>
            <a:r>
              <a:rPr lang="zh-CN" altLang="en-US" dirty="0">
                <a:solidFill>
                  <a:srgbClr val="FF0000"/>
                </a:solidFill>
                <a:sym typeface="+mn-ea"/>
              </a:rPr>
              <a:t>、“批量撤销”是选中列表前的多选框可以进行撤销申请</a:t>
            </a:r>
            <a:endParaRPr lang="zh-CN" altLang="en-US" dirty="0">
              <a:solidFill>
                <a:srgbClr val="FF0000"/>
              </a:solidFill>
            </a:endParaRPr>
          </a:p>
          <a:p>
            <a:pPr algn="l"/>
            <a:r>
              <a:rPr lang="en-US" altLang="zh-CN" dirty="0">
                <a:solidFill>
                  <a:srgbClr val="FF0000"/>
                </a:solidFill>
                <a:sym typeface="+mn-ea"/>
              </a:rPr>
              <a:t>5</a:t>
            </a:r>
            <a:r>
              <a:rPr lang="zh-CN" altLang="en-US" dirty="0">
                <a:solidFill>
                  <a:srgbClr val="FF0000"/>
                </a:solidFill>
                <a:sym typeface="+mn-ea"/>
              </a:rPr>
              <a:t>、点击“查看”可以查看机构的信息</a:t>
            </a:r>
            <a:endParaRPr lang="zh-CN" altLang="en-US" dirty="0">
              <a:solidFill>
                <a:srgbClr val="FF0000"/>
              </a:solidFill>
            </a:endParaRPr>
          </a:p>
          <a:p>
            <a:pPr algn="l"/>
            <a:r>
              <a:rPr lang="en-US" altLang="zh-CN" dirty="0">
                <a:solidFill>
                  <a:srgbClr val="FF0000"/>
                </a:solidFill>
                <a:sym typeface="+mn-ea"/>
              </a:rPr>
              <a:t>6</a:t>
            </a:r>
            <a:r>
              <a:rPr lang="zh-CN" altLang="en-US" dirty="0">
                <a:solidFill>
                  <a:srgbClr val="FF0000"/>
                </a:solidFill>
                <a:sym typeface="+mn-ea"/>
              </a:rPr>
              <a:t>、点击“人员查看”可以查看人员</a:t>
            </a:r>
            <a:endParaRPr lang="zh-CN" altLang="en-US" dirty="0">
              <a:solidFill>
                <a:srgbClr val="FF0000"/>
              </a:solidFill>
            </a:endParaRPr>
          </a:p>
          <a:p>
            <a:pPr algn="l"/>
            <a:r>
              <a:rPr lang="en-US" altLang="zh-CN" dirty="0">
                <a:solidFill>
                  <a:srgbClr val="FF0000"/>
                </a:solidFill>
                <a:sym typeface="+mn-ea"/>
              </a:rPr>
              <a:t>7</a:t>
            </a:r>
            <a:r>
              <a:rPr lang="zh-CN" altLang="en-US" dirty="0">
                <a:solidFill>
                  <a:srgbClr val="FF0000"/>
                </a:solidFill>
                <a:sym typeface="+mn-ea"/>
              </a:rPr>
              <a:t>、点击“撤销”可以单个撤销机构的申请</a:t>
            </a:r>
            <a:endParaRPr lang="zh-CN" altLang="en-US" dirty="0">
              <a:solidFill>
                <a:srgbClr val="FF0000"/>
              </a:solidFill>
            </a:endParaRPr>
          </a:p>
          <a:p>
            <a:pPr algn="l"/>
            <a:endParaRPr lang="zh-CN" b="1" dirty="0">
              <a:solidFill>
                <a:srgbClr val="FF0000"/>
              </a:solidFill>
              <a:ea typeface="宋体" panose="02010600030101010101" pitchFamily="2" charset="-122"/>
            </a:endParaRPr>
          </a:p>
          <a:p>
            <a:endParaRPr lang="en-US" altLang="zh-CN" dirty="0">
              <a:ea typeface="宋体" panose="02010600030101010101" pitchFamily="2" charset="-122"/>
            </a:endParaRPr>
          </a:p>
        </p:txBody>
      </p:sp>
      <p:sp>
        <p:nvSpPr>
          <p:cNvPr id="7" name="文本框 6"/>
          <p:cNvSpPr txBox="1"/>
          <p:nvPr/>
        </p:nvSpPr>
        <p:spPr>
          <a:xfrm>
            <a:off x="4917440" y="2750185"/>
            <a:ext cx="309880" cy="368300"/>
          </a:xfrm>
          <a:prstGeom prst="rect">
            <a:avLst/>
          </a:prstGeom>
          <a:noFill/>
        </p:spPr>
        <p:txBody>
          <a:bodyPr wrap="none" rtlCol="0">
            <a:spAutoFit/>
          </a:bodyPr>
          <a:lstStyle/>
          <a:p>
            <a:r>
              <a:rPr lang="en-US" altLang="zh-CN">
                <a:solidFill>
                  <a:srgbClr val="FF0000"/>
                </a:solidFill>
                <a:latin typeface="+mj-lt"/>
                <a:cs typeface="+mj-lt"/>
              </a:rPr>
              <a:t>1</a:t>
            </a:r>
            <a:endParaRPr lang="en-US" altLang="zh-CN">
              <a:solidFill>
                <a:srgbClr val="FF0000"/>
              </a:solidFill>
              <a:latin typeface="+mj-lt"/>
              <a:cs typeface="+mj-lt"/>
            </a:endParaRPr>
          </a:p>
        </p:txBody>
      </p:sp>
      <p:sp>
        <p:nvSpPr>
          <p:cNvPr id="9" name="文本框 8"/>
          <p:cNvSpPr txBox="1"/>
          <p:nvPr/>
        </p:nvSpPr>
        <p:spPr>
          <a:xfrm>
            <a:off x="5593080" y="2750185"/>
            <a:ext cx="309880" cy="368300"/>
          </a:xfrm>
          <a:prstGeom prst="rect">
            <a:avLst/>
          </a:prstGeom>
          <a:noFill/>
        </p:spPr>
        <p:txBody>
          <a:bodyPr wrap="none" rtlCol="0">
            <a:spAutoFit/>
          </a:bodyPr>
          <a:lstStyle/>
          <a:p>
            <a:r>
              <a:rPr lang="en-US" altLang="zh-CN">
                <a:solidFill>
                  <a:srgbClr val="FF0000"/>
                </a:solidFill>
                <a:latin typeface="+mj-lt"/>
                <a:cs typeface="+mj-lt"/>
              </a:rPr>
              <a:t>3</a:t>
            </a:r>
            <a:endParaRPr lang="en-US" altLang="zh-CN">
              <a:solidFill>
                <a:srgbClr val="FF0000"/>
              </a:solidFill>
              <a:latin typeface="+mj-lt"/>
              <a:cs typeface="+mj-lt"/>
            </a:endParaRPr>
          </a:p>
        </p:txBody>
      </p:sp>
      <p:sp>
        <p:nvSpPr>
          <p:cNvPr id="10" name="文本框 9"/>
          <p:cNvSpPr txBox="1"/>
          <p:nvPr/>
        </p:nvSpPr>
        <p:spPr>
          <a:xfrm>
            <a:off x="5227320" y="2750185"/>
            <a:ext cx="309880" cy="368300"/>
          </a:xfrm>
          <a:prstGeom prst="rect">
            <a:avLst/>
          </a:prstGeom>
          <a:noFill/>
        </p:spPr>
        <p:txBody>
          <a:bodyPr wrap="none" rtlCol="0">
            <a:spAutoFit/>
          </a:bodyPr>
          <a:lstStyle/>
          <a:p>
            <a:r>
              <a:rPr lang="en-US" altLang="zh-CN">
                <a:solidFill>
                  <a:srgbClr val="FF0000"/>
                </a:solidFill>
                <a:latin typeface="+mj-lt"/>
                <a:cs typeface="+mj-lt"/>
              </a:rPr>
              <a:t>2</a:t>
            </a:r>
            <a:endParaRPr lang="en-US" altLang="zh-CN">
              <a:solidFill>
                <a:srgbClr val="FF0000"/>
              </a:solidFill>
              <a:latin typeface="+mj-lt"/>
              <a:cs typeface="+mj-lt"/>
            </a:endParaRPr>
          </a:p>
        </p:txBody>
      </p:sp>
      <p:sp>
        <p:nvSpPr>
          <p:cNvPr id="11" name="文本框 10"/>
          <p:cNvSpPr txBox="1"/>
          <p:nvPr/>
        </p:nvSpPr>
        <p:spPr>
          <a:xfrm>
            <a:off x="7777480" y="2750185"/>
            <a:ext cx="309880" cy="368300"/>
          </a:xfrm>
          <a:prstGeom prst="rect">
            <a:avLst/>
          </a:prstGeom>
          <a:noFill/>
        </p:spPr>
        <p:txBody>
          <a:bodyPr wrap="none" rtlCol="0">
            <a:spAutoFit/>
          </a:bodyPr>
          <a:lstStyle/>
          <a:p>
            <a:r>
              <a:rPr lang="en-US" altLang="zh-CN">
                <a:solidFill>
                  <a:srgbClr val="FF0000"/>
                </a:solidFill>
                <a:latin typeface="+mj-lt"/>
                <a:cs typeface="+mj-lt"/>
              </a:rPr>
              <a:t>5</a:t>
            </a:r>
            <a:endParaRPr lang="en-US" altLang="zh-CN">
              <a:solidFill>
                <a:srgbClr val="FF0000"/>
              </a:solidFill>
              <a:latin typeface="+mj-lt"/>
              <a:cs typeface="+mj-lt"/>
            </a:endParaRPr>
          </a:p>
        </p:txBody>
      </p:sp>
      <p:sp>
        <p:nvSpPr>
          <p:cNvPr id="13" name="文本框 12"/>
          <p:cNvSpPr txBox="1"/>
          <p:nvPr/>
        </p:nvSpPr>
        <p:spPr>
          <a:xfrm>
            <a:off x="6036945" y="2750185"/>
            <a:ext cx="309880" cy="368300"/>
          </a:xfrm>
          <a:prstGeom prst="rect">
            <a:avLst/>
          </a:prstGeom>
          <a:noFill/>
        </p:spPr>
        <p:txBody>
          <a:bodyPr wrap="none" rtlCol="0">
            <a:spAutoFit/>
          </a:bodyPr>
          <a:lstStyle/>
          <a:p>
            <a:r>
              <a:rPr lang="en-US" altLang="zh-CN">
                <a:solidFill>
                  <a:srgbClr val="FF0000"/>
                </a:solidFill>
                <a:latin typeface="+mj-lt"/>
                <a:cs typeface="+mj-lt"/>
              </a:rPr>
              <a:t>4</a:t>
            </a:r>
            <a:endParaRPr lang="en-US" altLang="zh-CN">
              <a:solidFill>
                <a:srgbClr val="FF0000"/>
              </a:solidFill>
              <a:latin typeface="+mj-lt"/>
              <a:cs typeface="+mj-lt"/>
            </a:endParaRPr>
          </a:p>
        </p:txBody>
      </p:sp>
      <p:sp>
        <p:nvSpPr>
          <p:cNvPr id="14" name="文本框 13"/>
          <p:cNvSpPr txBox="1"/>
          <p:nvPr/>
        </p:nvSpPr>
        <p:spPr>
          <a:xfrm>
            <a:off x="8357870" y="2750185"/>
            <a:ext cx="309880" cy="368300"/>
          </a:xfrm>
          <a:prstGeom prst="rect">
            <a:avLst/>
          </a:prstGeom>
          <a:noFill/>
        </p:spPr>
        <p:txBody>
          <a:bodyPr wrap="none" rtlCol="0">
            <a:spAutoFit/>
          </a:bodyPr>
          <a:lstStyle/>
          <a:p>
            <a:r>
              <a:rPr lang="en-US" altLang="zh-CN">
                <a:solidFill>
                  <a:srgbClr val="FF0000"/>
                </a:solidFill>
                <a:latin typeface="+mj-lt"/>
                <a:cs typeface="+mj-lt"/>
              </a:rPr>
              <a:t>7</a:t>
            </a:r>
            <a:endParaRPr lang="en-US" altLang="zh-CN">
              <a:solidFill>
                <a:srgbClr val="FF0000"/>
              </a:solidFill>
              <a:latin typeface="+mj-lt"/>
              <a:cs typeface="+mj-lt"/>
            </a:endParaRPr>
          </a:p>
        </p:txBody>
      </p:sp>
      <p:sp>
        <p:nvSpPr>
          <p:cNvPr id="15" name="文本框 14"/>
          <p:cNvSpPr txBox="1"/>
          <p:nvPr/>
        </p:nvSpPr>
        <p:spPr>
          <a:xfrm>
            <a:off x="8087360" y="2750185"/>
            <a:ext cx="309880" cy="368300"/>
          </a:xfrm>
          <a:prstGeom prst="rect">
            <a:avLst/>
          </a:prstGeom>
          <a:noFill/>
        </p:spPr>
        <p:txBody>
          <a:bodyPr wrap="none" rtlCol="0">
            <a:spAutoFit/>
          </a:bodyPr>
          <a:lstStyle/>
          <a:p>
            <a:r>
              <a:rPr lang="en-US" altLang="zh-CN">
                <a:solidFill>
                  <a:srgbClr val="FF0000"/>
                </a:solidFill>
                <a:latin typeface="+mj-lt"/>
                <a:cs typeface="+mj-lt"/>
              </a:rPr>
              <a:t>6</a:t>
            </a:r>
            <a:endParaRPr lang="en-US" altLang="zh-CN">
              <a:solidFill>
                <a:srgbClr val="FF0000"/>
              </a:solidFill>
              <a:latin typeface="+mj-lt"/>
              <a:cs typeface="+mj-lt"/>
            </a:endParaRPr>
          </a:p>
        </p:txBody>
      </p:sp>
      <p:sp>
        <p:nvSpPr>
          <p:cNvPr id="28" name="Rectangle 2"/>
          <p:cNvSpPr>
            <a:spLocks noGrp="1" noChangeArrowheads="1"/>
          </p:cNvSpPr>
          <p:nvPr/>
        </p:nvSpPr>
        <p:spPr>
          <a:xfrm>
            <a:off x="381000" y="779309"/>
            <a:ext cx="8763000" cy="487362"/>
          </a:xfrm>
          <a:prstGeom prst="rect">
            <a:avLst/>
          </a:prstGeom>
          <a:solidFill>
            <a:schemeClr val="accent1">
              <a:lumMod val="50000"/>
            </a:schemeClr>
          </a:solidFill>
          <a:ln>
            <a:noFill/>
          </a:ln>
          <a:effectLst/>
        </p:spPr>
        <p:txBody>
          <a:bodyPr vert="horz" wrap="square" lIns="91440" tIns="45720" rIns="91440" bIns="45720" numCol="1" anchor="ctr" anchorCtr="0" compatLnSpc="1"/>
          <a:lst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600" b="1">
                <a:solidFill>
                  <a:schemeClr val="bg1"/>
                </a:solidFill>
                <a:latin typeface="Arial" panose="020B0604020202020204" pitchFamily="34" charset="0"/>
              </a:defRPr>
            </a:lvl2pPr>
            <a:lvl3pPr algn="ctr" rtl="0" eaLnBrk="1" fontAlgn="base" hangingPunct="1">
              <a:spcBef>
                <a:spcPct val="0"/>
              </a:spcBef>
              <a:spcAft>
                <a:spcPct val="0"/>
              </a:spcAft>
              <a:defRPr sz="3600" b="1">
                <a:solidFill>
                  <a:schemeClr val="bg1"/>
                </a:solidFill>
                <a:latin typeface="Arial" panose="020B0604020202020204" pitchFamily="34" charset="0"/>
              </a:defRPr>
            </a:lvl3pPr>
            <a:lvl4pPr algn="ctr" rtl="0" eaLnBrk="1" fontAlgn="base" hangingPunct="1">
              <a:spcBef>
                <a:spcPct val="0"/>
              </a:spcBef>
              <a:spcAft>
                <a:spcPct val="0"/>
              </a:spcAft>
              <a:defRPr sz="3600" b="1">
                <a:solidFill>
                  <a:schemeClr val="bg1"/>
                </a:solidFill>
                <a:latin typeface="Arial" panose="020B0604020202020204" pitchFamily="34" charset="0"/>
              </a:defRPr>
            </a:lvl4pPr>
            <a:lvl5pPr algn="ctr" rtl="0" eaLnBrk="1" fontAlgn="base" hangingPunct="1">
              <a:spcBef>
                <a:spcPct val="0"/>
              </a:spcBef>
              <a:spcAft>
                <a:spcPct val="0"/>
              </a:spcAft>
              <a:defRPr sz="3600" b="1">
                <a:solidFill>
                  <a:schemeClr val="bg1"/>
                </a:solidFill>
                <a:latin typeface="Arial" panose="020B0604020202020204" pitchFamily="34" charset="0"/>
              </a:defRPr>
            </a:lvl5pPr>
            <a:lvl6pPr marL="457200" algn="ctr" rtl="0" eaLnBrk="1" fontAlgn="base" hangingPunct="1">
              <a:spcBef>
                <a:spcPct val="0"/>
              </a:spcBef>
              <a:spcAft>
                <a:spcPct val="0"/>
              </a:spcAft>
              <a:defRPr sz="3600" b="1">
                <a:solidFill>
                  <a:schemeClr val="bg1"/>
                </a:solidFill>
                <a:latin typeface="Arial" panose="020B0604020202020204" pitchFamily="34" charset="0"/>
              </a:defRPr>
            </a:lvl6pPr>
            <a:lvl7pPr marL="914400" algn="ctr" rtl="0" eaLnBrk="1" fontAlgn="base" hangingPunct="1">
              <a:spcBef>
                <a:spcPct val="0"/>
              </a:spcBef>
              <a:spcAft>
                <a:spcPct val="0"/>
              </a:spcAft>
              <a:defRPr sz="3600" b="1">
                <a:solidFill>
                  <a:schemeClr val="bg1"/>
                </a:solidFill>
                <a:latin typeface="Arial" panose="020B0604020202020204" pitchFamily="34" charset="0"/>
              </a:defRPr>
            </a:lvl7pPr>
            <a:lvl8pPr marL="1371600" algn="ctr" rtl="0" eaLnBrk="1" fontAlgn="base" hangingPunct="1">
              <a:spcBef>
                <a:spcPct val="0"/>
              </a:spcBef>
              <a:spcAft>
                <a:spcPct val="0"/>
              </a:spcAft>
              <a:defRPr sz="3600" b="1">
                <a:solidFill>
                  <a:schemeClr val="bg1"/>
                </a:solidFill>
                <a:latin typeface="Arial" panose="020B0604020202020204" pitchFamily="34" charset="0"/>
              </a:defRPr>
            </a:lvl8pPr>
            <a:lvl9pPr marL="1828800" algn="ctr" rtl="0" eaLnBrk="1" fontAlgn="base" hangingPunct="1">
              <a:spcBef>
                <a:spcPct val="0"/>
              </a:spcBef>
              <a:spcAft>
                <a:spcPct val="0"/>
              </a:spcAft>
              <a:defRPr sz="3600" b="1">
                <a:solidFill>
                  <a:schemeClr val="bg1"/>
                </a:solidFill>
                <a:latin typeface="Arial" panose="020B0604020202020204" pitchFamily="34" charset="0"/>
              </a:defRPr>
            </a:lvl9pPr>
          </a:lstStyle>
          <a:p>
            <a:r>
              <a:rPr lang="zh-CN" altLang="en-US" sz="2800" dirty="0">
                <a:ea typeface="宋体" panose="02010600030101010101" pitchFamily="2" charset="-122"/>
              </a:rPr>
              <a:t>二</a:t>
            </a:r>
            <a:r>
              <a:rPr lang="en-US" altLang="zh-CN" sz="2800" dirty="0">
                <a:ea typeface="宋体" panose="02010600030101010101" pitchFamily="2" charset="-122"/>
              </a:rPr>
              <a:t>.  </a:t>
            </a:r>
            <a:r>
              <a:rPr lang="zh-CN" altLang="en-US" sz="2800" dirty="0">
                <a:ea typeface="宋体" panose="02010600030101010101" pitchFamily="2" charset="-122"/>
                <a:sym typeface="+mn-ea"/>
              </a:rPr>
              <a:t>机构</a:t>
            </a:r>
            <a:r>
              <a:rPr lang="zh-CN" sz="2800" dirty="0">
                <a:ea typeface="宋体" panose="02010600030101010101" pitchFamily="2" charset="-122"/>
                <a:sym typeface="+mn-ea"/>
              </a:rPr>
              <a:t>使用流程（定考办）</a:t>
            </a:r>
            <a:r>
              <a:rPr lang="en-US" altLang="zh-CN" sz="2800" dirty="0">
                <a:ea typeface="宋体" panose="02010600030101010101" pitchFamily="2" charset="-122"/>
                <a:sym typeface="+mn-ea"/>
              </a:rPr>
              <a:t>2</a:t>
            </a:r>
            <a:r>
              <a:rPr lang="zh-CN" altLang="en-US" sz="2800" dirty="0">
                <a:ea typeface="宋体" panose="02010600030101010101" pitchFamily="2" charset="-122"/>
                <a:sym typeface="+mn-ea"/>
              </a:rPr>
              <a:t>月</a:t>
            </a:r>
            <a:r>
              <a:rPr lang="en-US" altLang="zh-CN" sz="2800" dirty="0">
                <a:ea typeface="宋体" panose="02010600030101010101" pitchFamily="2" charset="-122"/>
                <a:sym typeface="+mn-ea"/>
              </a:rPr>
              <a:t>1</a:t>
            </a:r>
            <a:r>
              <a:rPr lang="zh-CN" altLang="en-US" sz="2800" dirty="0">
                <a:ea typeface="宋体" panose="02010600030101010101" pitchFamily="2" charset="-122"/>
                <a:sym typeface="+mn-ea"/>
              </a:rPr>
              <a:t>日至</a:t>
            </a:r>
            <a:r>
              <a:rPr lang="en-US" altLang="zh-CN" sz="2800" dirty="0">
                <a:ea typeface="宋体" panose="02010600030101010101" pitchFamily="2" charset="-122"/>
                <a:sym typeface="+mn-ea"/>
              </a:rPr>
              <a:t>3</a:t>
            </a:r>
            <a:r>
              <a:rPr lang="zh-CN" altLang="en-US" sz="2800" dirty="0">
                <a:ea typeface="宋体" panose="02010600030101010101" pitchFamily="2" charset="-122"/>
                <a:sym typeface="+mn-ea"/>
              </a:rPr>
              <a:t>月</a:t>
            </a:r>
            <a:r>
              <a:rPr lang="en-US" altLang="zh-CN" sz="2800" dirty="0">
                <a:ea typeface="宋体" panose="02010600030101010101" pitchFamily="2" charset="-122"/>
                <a:sym typeface="+mn-ea"/>
              </a:rPr>
              <a:t>31</a:t>
            </a:r>
            <a:r>
              <a:rPr lang="zh-CN" altLang="en-US" sz="2800" dirty="0">
                <a:ea typeface="宋体" panose="02010600030101010101" pitchFamily="2" charset="-122"/>
                <a:sym typeface="+mn-ea"/>
              </a:rPr>
              <a:t>日</a:t>
            </a:r>
            <a:endParaRPr lang="en-US" altLang="zh-CN" sz="2800" dirty="0">
              <a:ea typeface="宋体" panose="02010600030101010101" pitchFamily="2"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灯片编号占位符 3"/>
          <p:cNvSpPr>
            <a:spLocks noGrp="1"/>
          </p:cNvSpPr>
          <p:nvPr>
            <p:ph type="sldNum" sz="quarter" idx="10"/>
          </p:nvPr>
        </p:nvSpPr>
        <p:spPr/>
        <p:txBody>
          <a:bodyPr/>
          <a:lstStyle/>
          <a:p>
            <a:fld id="{3BA920C0-A35E-49EF-BBEE-37999590F932}" type="slidenum">
              <a:rPr lang="en-US" altLang="zh-CN"/>
            </a:fld>
            <a:endParaRPr lang="en-US" altLang="zh-CN" dirty="0"/>
          </a:p>
        </p:txBody>
      </p:sp>
      <p:pic>
        <p:nvPicPr>
          <p:cNvPr id="5" name="图片 4"/>
          <p:cNvPicPr>
            <a:picLocks noChangeAspect="1"/>
          </p:cNvPicPr>
          <p:nvPr/>
        </p:nvPicPr>
        <p:blipFill>
          <a:blip r:embed="rId1"/>
          <a:stretch>
            <a:fillRect/>
          </a:stretch>
        </p:blipFill>
        <p:spPr>
          <a:xfrm>
            <a:off x="381000" y="1251585"/>
            <a:ext cx="8763635" cy="5616575"/>
          </a:xfrm>
          <a:prstGeom prst="rect">
            <a:avLst/>
          </a:prstGeom>
        </p:spPr>
      </p:pic>
      <p:sp>
        <p:nvSpPr>
          <p:cNvPr id="7" name="文本框 6"/>
          <p:cNvSpPr txBox="1"/>
          <p:nvPr/>
        </p:nvSpPr>
        <p:spPr>
          <a:xfrm>
            <a:off x="1711960" y="2197735"/>
            <a:ext cx="309880" cy="368300"/>
          </a:xfrm>
          <a:prstGeom prst="rect">
            <a:avLst/>
          </a:prstGeom>
          <a:noFill/>
        </p:spPr>
        <p:txBody>
          <a:bodyPr wrap="none" rtlCol="0">
            <a:spAutoFit/>
          </a:bodyPr>
          <a:lstStyle/>
          <a:p>
            <a:r>
              <a:rPr lang="en-US" altLang="zh-CN">
                <a:solidFill>
                  <a:srgbClr val="FF0000"/>
                </a:solidFill>
                <a:latin typeface="+mj-lt"/>
                <a:cs typeface="+mj-lt"/>
              </a:rPr>
              <a:t>1</a:t>
            </a:r>
            <a:endParaRPr lang="en-US" altLang="zh-CN">
              <a:solidFill>
                <a:srgbClr val="FF0000"/>
              </a:solidFill>
              <a:latin typeface="+mj-lt"/>
              <a:cs typeface="+mj-lt"/>
            </a:endParaRPr>
          </a:p>
        </p:txBody>
      </p:sp>
      <p:sp>
        <p:nvSpPr>
          <p:cNvPr id="6" name="文本框 5"/>
          <p:cNvSpPr txBox="1"/>
          <p:nvPr/>
        </p:nvSpPr>
        <p:spPr>
          <a:xfrm>
            <a:off x="1711960" y="2449830"/>
            <a:ext cx="309880" cy="368300"/>
          </a:xfrm>
          <a:prstGeom prst="rect">
            <a:avLst/>
          </a:prstGeom>
          <a:noFill/>
        </p:spPr>
        <p:txBody>
          <a:bodyPr wrap="none" rtlCol="0">
            <a:spAutoFit/>
          </a:bodyPr>
          <a:lstStyle/>
          <a:p>
            <a:r>
              <a:rPr lang="en-US" altLang="zh-CN">
                <a:solidFill>
                  <a:srgbClr val="FF0000"/>
                </a:solidFill>
                <a:latin typeface="+mj-lt"/>
                <a:cs typeface="+mj-lt"/>
              </a:rPr>
              <a:t>2</a:t>
            </a:r>
            <a:endParaRPr lang="en-US" altLang="zh-CN">
              <a:solidFill>
                <a:srgbClr val="FF0000"/>
              </a:solidFill>
              <a:latin typeface="+mj-lt"/>
              <a:cs typeface="+mj-lt"/>
            </a:endParaRPr>
          </a:p>
        </p:txBody>
      </p:sp>
      <p:sp>
        <p:nvSpPr>
          <p:cNvPr id="26" name="TextBox 25"/>
          <p:cNvSpPr txBox="1"/>
          <p:nvPr/>
        </p:nvSpPr>
        <p:spPr>
          <a:xfrm>
            <a:off x="1359897" y="3155746"/>
            <a:ext cx="5339080" cy="1198880"/>
          </a:xfrm>
          <a:prstGeom prst="rect">
            <a:avLst/>
          </a:prstGeom>
          <a:noFill/>
        </p:spPr>
        <p:txBody>
          <a:bodyPr wrap="square" rtlCol="0">
            <a:spAutoFit/>
          </a:bodyPr>
          <a:lstStyle/>
          <a:p>
            <a:pPr algn="l"/>
            <a:r>
              <a:rPr lang="zh-CN" altLang="en-US" dirty="0">
                <a:solidFill>
                  <a:srgbClr val="FF0000"/>
                </a:solidFill>
              </a:rPr>
              <a:t>注意：</a:t>
            </a:r>
            <a:endParaRPr lang="en-US" altLang="zh-CN" dirty="0">
              <a:solidFill>
                <a:srgbClr val="FF0000"/>
              </a:solidFill>
            </a:endParaRPr>
          </a:p>
          <a:p>
            <a:pPr algn="l"/>
            <a:r>
              <a:rPr lang="en-US" altLang="zh-CN" dirty="0">
                <a:solidFill>
                  <a:srgbClr val="FF0000"/>
                </a:solidFill>
              </a:rPr>
              <a:t>1</a:t>
            </a:r>
            <a:r>
              <a:rPr lang="zh-CN" altLang="en-US" dirty="0">
                <a:solidFill>
                  <a:srgbClr val="FF0000"/>
                </a:solidFill>
              </a:rPr>
              <a:t>、选中第一项</a:t>
            </a:r>
            <a:r>
              <a:rPr lang="zh-CN" altLang="en-US" dirty="0">
                <a:solidFill>
                  <a:srgbClr val="FF0000"/>
                </a:solidFill>
                <a:sym typeface="+mn-ea"/>
              </a:rPr>
              <a:t>点击下一步</a:t>
            </a:r>
            <a:r>
              <a:rPr lang="zh-CN" altLang="en-US" dirty="0">
                <a:solidFill>
                  <a:srgbClr val="FF0000"/>
                </a:solidFill>
              </a:rPr>
              <a:t>是从机构中添加考核机构</a:t>
            </a:r>
            <a:endParaRPr lang="zh-CN" altLang="en-US" dirty="0">
              <a:solidFill>
                <a:srgbClr val="FF0000"/>
              </a:solidFill>
            </a:endParaRPr>
          </a:p>
          <a:p>
            <a:pPr algn="l"/>
            <a:r>
              <a:rPr lang="en-US" altLang="zh-CN" dirty="0">
                <a:solidFill>
                  <a:srgbClr val="FF0000"/>
                </a:solidFill>
              </a:rPr>
              <a:t>2</a:t>
            </a:r>
            <a:r>
              <a:rPr lang="zh-CN" altLang="en-US" dirty="0">
                <a:solidFill>
                  <a:srgbClr val="FF0000"/>
                </a:solidFill>
              </a:rPr>
              <a:t>、选中第二项</a:t>
            </a:r>
            <a:r>
              <a:rPr lang="zh-CN" altLang="en-US" dirty="0">
                <a:solidFill>
                  <a:srgbClr val="FF0000"/>
                </a:solidFill>
                <a:sym typeface="+mn-ea"/>
              </a:rPr>
              <a:t>点击下一步</a:t>
            </a:r>
            <a:r>
              <a:rPr lang="zh-CN" altLang="en-US" dirty="0">
                <a:solidFill>
                  <a:srgbClr val="FF0000"/>
                </a:solidFill>
              </a:rPr>
              <a:t>是从专业添加考核机构</a:t>
            </a:r>
            <a:endParaRPr lang="zh-CN" dirty="0">
              <a:solidFill>
                <a:srgbClr val="FF0000"/>
              </a:solidFill>
              <a:ea typeface="宋体" panose="02010600030101010101" pitchFamily="2" charset="-122"/>
            </a:endParaRPr>
          </a:p>
          <a:p>
            <a:endParaRPr lang="en-US" altLang="zh-CN" dirty="0">
              <a:ea typeface="宋体" panose="02010600030101010101" pitchFamily="2" charset="-122"/>
            </a:endParaRPr>
          </a:p>
        </p:txBody>
      </p:sp>
      <p:sp>
        <p:nvSpPr>
          <p:cNvPr id="28" name="Rectangle 2"/>
          <p:cNvSpPr>
            <a:spLocks noGrp="1" noChangeArrowheads="1"/>
          </p:cNvSpPr>
          <p:nvPr/>
        </p:nvSpPr>
        <p:spPr>
          <a:xfrm>
            <a:off x="381000" y="779309"/>
            <a:ext cx="8763000" cy="487362"/>
          </a:xfrm>
          <a:prstGeom prst="rect">
            <a:avLst/>
          </a:prstGeom>
          <a:solidFill>
            <a:schemeClr val="accent1">
              <a:lumMod val="50000"/>
            </a:schemeClr>
          </a:solidFill>
          <a:ln>
            <a:noFill/>
          </a:ln>
          <a:effectLst/>
        </p:spPr>
        <p:txBody>
          <a:bodyPr vert="horz" wrap="square" lIns="91440" tIns="45720" rIns="91440" bIns="45720" numCol="1" anchor="ctr" anchorCtr="0" compatLnSpc="1"/>
          <a:lst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600" b="1">
                <a:solidFill>
                  <a:schemeClr val="bg1"/>
                </a:solidFill>
                <a:latin typeface="Arial" panose="020B0604020202020204" pitchFamily="34" charset="0"/>
              </a:defRPr>
            </a:lvl2pPr>
            <a:lvl3pPr algn="ctr" rtl="0" eaLnBrk="1" fontAlgn="base" hangingPunct="1">
              <a:spcBef>
                <a:spcPct val="0"/>
              </a:spcBef>
              <a:spcAft>
                <a:spcPct val="0"/>
              </a:spcAft>
              <a:defRPr sz="3600" b="1">
                <a:solidFill>
                  <a:schemeClr val="bg1"/>
                </a:solidFill>
                <a:latin typeface="Arial" panose="020B0604020202020204" pitchFamily="34" charset="0"/>
              </a:defRPr>
            </a:lvl3pPr>
            <a:lvl4pPr algn="ctr" rtl="0" eaLnBrk="1" fontAlgn="base" hangingPunct="1">
              <a:spcBef>
                <a:spcPct val="0"/>
              </a:spcBef>
              <a:spcAft>
                <a:spcPct val="0"/>
              </a:spcAft>
              <a:defRPr sz="3600" b="1">
                <a:solidFill>
                  <a:schemeClr val="bg1"/>
                </a:solidFill>
                <a:latin typeface="Arial" panose="020B0604020202020204" pitchFamily="34" charset="0"/>
              </a:defRPr>
            </a:lvl4pPr>
            <a:lvl5pPr algn="ctr" rtl="0" eaLnBrk="1" fontAlgn="base" hangingPunct="1">
              <a:spcBef>
                <a:spcPct val="0"/>
              </a:spcBef>
              <a:spcAft>
                <a:spcPct val="0"/>
              </a:spcAft>
              <a:defRPr sz="3600" b="1">
                <a:solidFill>
                  <a:schemeClr val="bg1"/>
                </a:solidFill>
                <a:latin typeface="Arial" panose="020B0604020202020204" pitchFamily="34" charset="0"/>
              </a:defRPr>
            </a:lvl5pPr>
            <a:lvl6pPr marL="457200" algn="ctr" rtl="0" eaLnBrk="1" fontAlgn="base" hangingPunct="1">
              <a:spcBef>
                <a:spcPct val="0"/>
              </a:spcBef>
              <a:spcAft>
                <a:spcPct val="0"/>
              </a:spcAft>
              <a:defRPr sz="3600" b="1">
                <a:solidFill>
                  <a:schemeClr val="bg1"/>
                </a:solidFill>
                <a:latin typeface="Arial" panose="020B0604020202020204" pitchFamily="34" charset="0"/>
              </a:defRPr>
            </a:lvl6pPr>
            <a:lvl7pPr marL="914400" algn="ctr" rtl="0" eaLnBrk="1" fontAlgn="base" hangingPunct="1">
              <a:spcBef>
                <a:spcPct val="0"/>
              </a:spcBef>
              <a:spcAft>
                <a:spcPct val="0"/>
              </a:spcAft>
              <a:defRPr sz="3600" b="1">
                <a:solidFill>
                  <a:schemeClr val="bg1"/>
                </a:solidFill>
                <a:latin typeface="Arial" panose="020B0604020202020204" pitchFamily="34" charset="0"/>
              </a:defRPr>
            </a:lvl7pPr>
            <a:lvl8pPr marL="1371600" algn="ctr" rtl="0" eaLnBrk="1" fontAlgn="base" hangingPunct="1">
              <a:spcBef>
                <a:spcPct val="0"/>
              </a:spcBef>
              <a:spcAft>
                <a:spcPct val="0"/>
              </a:spcAft>
              <a:defRPr sz="3600" b="1">
                <a:solidFill>
                  <a:schemeClr val="bg1"/>
                </a:solidFill>
                <a:latin typeface="Arial" panose="020B0604020202020204" pitchFamily="34" charset="0"/>
              </a:defRPr>
            </a:lvl8pPr>
            <a:lvl9pPr marL="1828800" algn="ctr" rtl="0" eaLnBrk="1" fontAlgn="base" hangingPunct="1">
              <a:spcBef>
                <a:spcPct val="0"/>
              </a:spcBef>
              <a:spcAft>
                <a:spcPct val="0"/>
              </a:spcAft>
              <a:defRPr sz="3600" b="1">
                <a:solidFill>
                  <a:schemeClr val="bg1"/>
                </a:solidFill>
                <a:latin typeface="Arial" panose="020B0604020202020204" pitchFamily="34" charset="0"/>
              </a:defRPr>
            </a:lvl9pPr>
          </a:lstStyle>
          <a:p>
            <a:r>
              <a:rPr lang="zh-CN" altLang="en-US" sz="2800" dirty="0">
                <a:ea typeface="宋体" panose="02010600030101010101" pitchFamily="2" charset="-122"/>
              </a:rPr>
              <a:t>二</a:t>
            </a:r>
            <a:r>
              <a:rPr lang="en-US" altLang="zh-CN" sz="2800" dirty="0">
                <a:ea typeface="宋体" panose="02010600030101010101" pitchFamily="2" charset="-122"/>
              </a:rPr>
              <a:t>.  </a:t>
            </a:r>
            <a:r>
              <a:rPr lang="zh-CN" altLang="en-US" sz="2800" dirty="0">
                <a:ea typeface="宋体" panose="02010600030101010101" pitchFamily="2" charset="-122"/>
                <a:sym typeface="+mn-ea"/>
              </a:rPr>
              <a:t>机构</a:t>
            </a:r>
            <a:r>
              <a:rPr lang="zh-CN" sz="2800" dirty="0">
                <a:ea typeface="宋体" panose="02010600030101010101" pitchFamily="2" charset="-122"/>
                <a:sym typeface="+mn-ea"/>
              </a:rPr>
              <a:t>使用流程（定考办）</a:t>
            </a:r>
            <a:r>
              <a:rPr lang="en-US" altLang="zh-CN" sz="2800" dirty="0">
                <a:ea typeface="宋体" panose="02010600030101010101" pitchFamily="2" charset="-122"/>
                <a:sym typeface="+mn-ea"/>
              </a:rPr>
              <a:t>2</a:t>
            </a:r>
            <a:r>
              <a:rPr lang="zh-CN" altLang="en-US" sz="2800" dirty="0">
                <a:ea typeface="宋体" panose="02010600030101010101" pitchFamily="2" charset="-122"/>
                <a:sym typeface="+mn-ea"/>
              </a:rPr>
              <a:t>月</a:t>
            </a:r>
            <a:r>
              <a:rPr lang="en-US" altLang="zh-CN" sz="2800" dirty="0">
                <a:ea typeface="宋体" panose="02010600030101010101" pitchFamily="2" charset="-122"/>
                <a:sym typeface="+mn-ea"/>
              </a:rPr>
              <a:t>1</a:t>
            </a:r>
            <a:r>
              <a:rPr lang="zh-CN" altLang="en-US" sz="2800" dirty="0">
                <a:ea typeface="宋体" panose="02010600030101010101" pitchFamily="2" charset="-122"/>
                <a:sym typeface="+mn-ea"/>
              </a:rPr>
              <a:t>日至</a:t>
            </a:r>
            <a:r>
              <a:rPr lang="en-US" altLang="zh-CN" sz="2800" dirty="0">
                <a:ea typeface="宋体" panose="02010600030101010101" pitchFamily="2" charset="-122"/>
                <a:sym typeface="+mn-ea"/>
              </a:rPr>
              <a:t>3</a:t>
            </a:r>
            <a:r>
              <a:rPr lang="zh-CN" altLang="en-US" sz="2800" dirty="0">
                <a:ea typeface="宋体" panose="02010600030101010101" pitchFamily="2" charset="-122"/>
                <a:sym typeface="+mn-ea"/>
              </a:rPr>
              <a:t>月</a:t>
            </a:r>
            <a:r>
              <a:rPr lang="en-US" altLang="zh-CN" sz="2800" dirty="0">
                <a:ea typeface="宋体" panose="02010600030101010101" pitchFamily="2" charset="-122"/>
                <a:sym typeface="+mn-ea"/>
              </a:rPr>
              <a:t>31</a:t>
            </a:r>
            <a:r>
              <a:rPr lang="zh-CN" altLang="en-US" sz="2800" dirty="0">
                <a:ea typeface="宋体" panose="02010600030101010101" pitchFamily="2" charset="-122"/>
                <a:sym typeface="+mn-ea"/>
              </a:rPr>
              <a:t>日</a:t>
            </a:r>
            <a:endParaRPr lang="en-US" altLang="zh-CN" sz="2800" dirty="0">
              <a:ea typeface="宋体" panose="02010600030101010101" pitchFamily="2"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灯片编号占位符 3"/>
          <p:cNvSpPr>
            <a:spLocks noGrp="1"/>
          </p:cNvSpPr>
          <p:nvPr>
            <p:ph type="sldNum" sz="quarter" idx="10"/>
          </p:nvPr>
        </p:nvSpPr>
        <p:spPr/>
        <p:txBody>
          <a:bodyPr/>
          <a:lstStyle/>
          <a:p>
            <a:fld id="{3BA920C0-A35E-49EF-BBEE-37999590F932}" type="slidenum">
              <a:rPr lang="en-US" altLang="zh-CN"/>
            </a:fld>
            <a:endParaRPr lang="en-US" altLang="zh-CN" dirty="0"/>
          </a:p>
        </p:txBody>
      </p:sp>
      <p:sp>
        <p:nvSpPr>
          <p:cNvPr id="7" name="文本框 6"/>
          <p:cNvSpPr txBox="1"/>
          <p:nvPr/>
        </p:nvSpPr>
        <p:spPr>
          <a:xfrm>
            <a:off x="381000" y="1251585"/>
            <a:ext cx="4526280" cy="368300"/>
          </a:xfrm>
          <a:prstGeom prst="rect">
            <a:avLst/>
          </a:prstGeom>
          <a:noFill/>
        </p:spPr>
        <p:txBody>
          <a:bodyPr wrap="none" rtlCol="0">
            <a:spAutoFit/>
          </a:bodyPr>
          <a:lstStyle/>
          <a:p>
            <a:pPr algn="l"/>
            <a:r>
              <a:rPr lang="zh-CN" altLang="en-US" dirty="0">
                <a:solidFill>
                  <a:schemeClr val="tx1"/>
                </a:solidFill>
                <a:sym typeface="+mn-ea"/>
              </a:rPr>
              <a:t>从机构中添加考核机构，点击设为考核机构</a:t>
            </a:r>
            <a:endParaRPr lang="zh-CN" altLang="en-US" dirty="0">
              <a:solidFill>
                <a:schemeClr val="tx1"/>
              </a:solidFill>
              <a:sym typeface="+mn-ea"/>
            </a:endParaRPr>
          </a:p>
        </p:txBody>
      </p:sp>
      <p:pic>
        <p:nvPicPr>
          <p:cNvPr id="3" name="图片 2"/>
          <p:cNvPicPr>
            <a:picLocks noChangeAspect="1"/>
          </p:cNvPicPr>
          <p:nvPr/>
        </p:nvPicPr>
        <p:blipFill>
          <a:blip r:embed="rId1"/>
          <a:stretch>
            <a:fillRect/>
          </a:stretch>
        </p:blipFill>
        <p:spPr>
          <a:xfrm>
            <a:off x="381000" y="1619885"/>
            <a:ext cx="8763635" cy="5248275"/>
          </a:xfrm>
          <a:prstGeom prst="rect">
            <a:avLst/>
          </a:prstGeom>
        </p:spPr>
      </p:pic>
      <p:sp>
        <p:nvSpPr>
          <p:cNvPr id="28" name="Rectangle 2"/>
          <p:cNvSpPr>
            <a:spLocks noGrp="1" noChangeArrowheads="1"/>
          </p:cNvSpPr>
          <p:nvPr/>
        </p:nvSpPr>
        <p:spPr>
          <a:xfrm>
            <a:off x="381000" y="779309"/>
            <a:ext cx="8763000" cy="487362"/>
          </a:xfrm>
          <a:prstGeom prst="rect">
            <a:avLst/>
          </a:prstGeom>
          <a:solidFill>
            <a:schemeClr val="accent1">
              <a:lumMod val="50000"/>
            </a:schemeClr>
          </a:solidFill>
          <a:ln>
            <a:noFill/>
          </a:ln>
          <a:effectLst/>
        </p:spPr>
        <p:txBody>
          <a:bodyPr vert="horz" wrap="square" lIns="91440" tIns="45720" rIns="91440" bIns="45720" numCol="1" anchor="ctr" anchorCtr="0" compatLnSpc="1"/>
          <a:lst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600" b="1">
                <a:solidFill>
                  <a:schemeClr val="bg1"/>
                </a:solidFill>
                <a:latin typeface="Arial" panose="020B0604020202020204" pitchFamily="34" charset="0"/>
              </a:defRPr>
            </a:lvl2pPr>
            <a:lvl3pPr algn="ctr" rtl="0" eaLnBrk="1" fontAlgn="base" hangingPunct="1">
              <a:spcBef>
                <a:spcPct val="0"/>
              </a:spcBef>
              <a:spcAft>
                <a:spcPct val="0"/>
              </a:spcAft>
              <a:defRPr sz="3600" b="1">
                <a:solidFill>
                  <a:schemeClr val="bg1"/>
                </a:solidFill>
                <a:latin typeface="Arial" panose="020B0604020202020204" pitchFamily="34" charset="0"/>
              </a:defRPr>
            </a:lvl3pPr>
            <a:lvl4pPr algn="ctr" rtl="0" eaLnBrk="1" fontAlgn="base" hangingPunct="1">
              <a:spcBef>
                <a:spcPct val="0"/>
              </a:spcBef>
              <a:spcAft>
                <a:spcPct val="0"/>
              </a:spcAft>
              <a:defRPr sz="3600" b="1">
                <a:solidFill>
                  <a:schemeClr val="bg1"/>
                </a:solidFill>
                <a:latin typeface="Arial" panose="020B0604020202020204" pitchFamily="34" charset="0"/>
              </a:defRPr>
            </a:lvl4pPr>
            <a:lvl5pPr algn="ctr" rtl="0" eaLnBrk="1" fontAlgn="base" hangingPunct="1">
              <a:spcBef>
                <a:spcPct val="0"/>
              </a:spcBef>
              <a:spcAft>
                <a:spcPct val="0"/>
              </a:spcAft>
              <a:defRPr sz="3600" b="1">
                <a:solidFill>
                  <a:schemeClr val="bg1"/>
                </a:solidFill>
                <a:latin typeface="Arial" panose="020B0604020202020204" pitchFamily="34" charset="0"/>
              </a:defRPr>
            </a:lvl5pPr>
            <a:lvl6pPr marL="457200" algn="ctr" rtl="0" eaLnBrk="1" fontAlgn="base" hangingPunct="1">
              <a:spcBef>
                <a:spcPct val="0"/>
              </a:spcBef>
              <a:spcAft>
                <a:spcPct val="0"/>
              </a:spcAft>
              <a:defRPr sz="3600" b="1">
                <a:solidFill>
                  <a:schemeClr val="bg1"/>
                </a:solidFill>
                <a:latin typeface="Arial" panose="020B0604020202020204" pitchFamily="34" charset="0"/>
              </a:defRPr>
            </a:lvl6pPr>
            <a:lvl7pPr marL="914400" algn="ctr" rtl="0" eaLnBrk="1" fontAlgn="base" hangingPunct="1">
              <a:spcBef>
                <a:spcPct val="0"/>
              </a:spcBef>
              <a:spcAft>
                <a:spcPct val="0"/>
              </a:spcAft>
              <a:defRPr sz="3600" b="1">
                <a:solidFill>
                  <a:schemeClr val="bg1"/>
                </a:solidFill>
                <a:latin typeface="Arial" panose="020B0604020202020204" pitchFamily="34" charset="0"/>
              </a:defRPr>
            </a:lvl7pPr>
            <a:lvl8pPr marL="1371600" algn="ctr" rtl="0" eaLnBrk="1" fontAlgn="base" hangingPunct="1">
              <a:spcBef>
                <a:spcPct val="0"/>
              </a:spcBef>
              <a:spcAft>
                <a:spcPct val="0"/>
              </a:spcAft>
              <a:defRPr sz="3600" b="1">
                <a:solidFill>
                  <a:schemeClr val="bg1"/>
                </a:solidFill>
                <a:latin typeface="Arial" panose="020B0604020202020204" pitchFamily="34" charset="0"/>
              </a:defRPr>
            </a:lvl8pPr>
            <a:lvl9pPr marL="1828800" algn="ctr" rtl="0" eaLnBrk="1" fontAlgn="base" hangingPunct="1">
              <a:spcBef>
                <a:spcPct val="0"/>
              </a:spcBef>
              <a:spcAft>
                <a:spcPct val="0"/>
              </a:spcAft>
              <a:defRPr sz="3600" b="1">
                <a:solidFill>
                  <a:schemeClr val="bg1"/>
                </a:solidFill>
                <a:latin typeface="Arial" panose="020B0604020202020204" pitchFamily="34" charset="0"/>
              </a:defRPr>
            </a:lvl9pPr>
          </a:lstStyle>
          <a:p>
            <a:r>
              <a:rPr lang="zh-CN" altLang="en-US" sz="2800" dirty="0">
                <a:ea typeface="宋体" panose="02010600030101010101" pitchFamily="2" charset="-122"/>
              </a:rPr>
              <a:t>二</a:t>
            </a:r>
            <a:r>
              <a:rPr lang="en-US" altLang="zh-CN" sz="2800" dirty="0">
                <a:ea typeface="宋体" panose="02010600030101010101" pitchFamily="2" charset="-122"/>
              </a:rPr>
              <a:t>. </a:t>
            </a:r>
            <a:r>
              <a:rPr lang="zh-CN" altLang="en-US" sz="2800" dirty="0">
                <a:ea typeface="宋体" panose="02010600030101010101" pitchFamily="2" charset="-122"/>
                <a:sym typeface="+mn-ea"/>
              </a:rPr>
              <a:t>机构</a:t>
            </a:r>
            <a:r>
              <a:rPr lang="zh-CN" sz="2800" dirty="0">
                <a:ea typeface="宋体" panose="02010600030101010101" pitchFamily="2" charset="-122"/>
                <a:sym typeface="+mn-ea"/>
              </a:rPr>
              <a:t>使用流程（定考办）</a:t>
            </a:r>
            <a:r>
              <a:rPr lang="en-US" altLang="zh-CN" sz="2800" dirty="0">
                <a:ea typeface="宋体" panose="02010600030101010101" pitchFamily="2" charset="-122"/>
                <a:sym typeface="+mn-ea"/>
              </a:rPr>
              <a:t>2</a:t>
            </a:r>
            <a:r>
              <a:rPr lang="zh-CN" altLang="en-US" sz="2800" dirty="0">
                <a:ea typeface="宋体" panose="02010600030101010101" pitchFamily="2" charset="-122"/>
                <a:sym typeface="+mn-ea"/>
              </a:rPr>
              <a:t>月</a:t>
            </a:r>
            <a:r>
              <a:rPr lang="en-US" altLang="zh-CN" sz="2800" dirty="0">
                <a:ea typeface="宋体" panose="02010600030101010101" pitchFamily="2" charset="-122"/>
                <a:sym typeface="+mn-ea"/>
              </a:rPr>
              <a:t>1</a:t>
            </a:r>
            <a:r>
              <a:rPr lang="zh-CN" altLang="en-US" sz="2800" dirty="0">
                <a:ea typeface="宋体" panose="02010600030101010101" pitchFamily="2" charset="-122"/>
                <a:sym typeface="+mn-ea"/>
              </a:rPr>
              <a:t>日至</a:t>
            </a:r>
            <a:r>
              <a:rPr lang="en-US" altLang="zh-CN" sz="2800" dirty="0">
                <a:ea typeface="宋体" panose="02010600030101010101" pitchFamily="2" charset="-122"/>
                <a:sym typeface="+mn-ea"/>
              </a:rPr>
              <a:t>3</a:t>
            </a:r>
            <a:r>
              <a:rPr lang="zh-CN" altLang="en-US" sz="2800" dirty="0">
                <a:ea typeface="宋体" panose="02010600030101010101" pitchFamily="2" charset="-122"/>
                <a:sym typeface="+mn-ea"/>
              </a:rPr>
              <a:t>月</a:t>
            </a:r>
            <a:r>
              <a:rPr lang="en-US" altLang="zh-CN" sz="2800" dirty="0">
                <a:ea typeface="宋体" panose="02010600030101010101" pitchFamily="2" charset="-122"/>
                <a:sym typeface="+mn-ea"/>
              </a:rPr>
              <a:t>31</a:t>
            </a:r>
            <a:r>
              <a:rPr lang="zh-CN" altLang="en-US" sz="2800" dirty="0">
                <a:ea typeface="宋体" panose="02010600030101010101" pitchFamily="2" charset="-122"/>
                <a:sym typeface="+mn-ea"/>
              </a:rPr>
              <a:t>日</a:t>
            </a:r>
            <a:endParaRPr lang="en-US" altLang="zh-CN" sz="2800" dirty="0">
              <a:ea typeface="宋体" panose="02010600030101010101" pitchFamily="2"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灯片编号占位符 3"/>
          <p:cNvSpPr>
            <a:spLocks noGrp="1"/>
          </p:cNvSpPr>
          <p:nvPr>
            <p:ph type="sldNum" sz="quarter" idx="10"/>
          </p:nvPr>
        </p:nvSpPr>
        <p:spPr/>
        <p:txBody>
          <a:bodyPr/>
          <a:lstStyle/>
          <a:p>
            <a:fld id="{3BA920C0-A35E-49EF-BBEE-37999590F932}" type="slidenum">
              <a:rPr lang="en-US" altLang="zh-CN"/>
            </a:fld>
            <a:endParaRPr lang="en-US" altLang="zh-CN" dirty="0"/>
          </a:p>
        </p:txBody>
      </p:sp>
      <p:sp>
        <p:nvSpPr>
          <p:cNvPr id="5" name="文本框 4"/>
          <p:cNvSpPr txBox="1"/>
          <p:nvPr/>
        </p:nvSpPr>
        <p:spPr>
          <a:xfrm>
            <a:off x="381000" y="1251585"/>
            <a:ext cx="5440680" cy="368300"/>
          </a:xfrm>
          <a:prstGeom prst="rect">
            <a:avLst/>
          </a:prstGeom>
          <a:noFill/>
        </p:spPr>
        <p:txBody>
          <a:bodyPr wrap="none" rtlCol="0" anchor="t">
            <a:spAutoFit/>
          </a:bodyPr>
          <a:lstStyle/>
          <a:p>
            <a:pPr algn="l"/>
            <a:r>
              <a:rPr lang="zh-CN" altLang="en-US" dirty="0">
                <a:sym typeface="+mn-ea"/>
              </a:rPr>
              <a:t>从</a:t>
            </a:r>
            <a:r>
              <a:rPr lang="zh-CN" altLang="en-US" dirty="0">
                <a:solidFill>
                  <a:schemeClr val="tx1"/>
                </a:solidFill>
                <a:sym typeface="+mn-ea"/>
              </a:rPr>
              <a:t>专业添加考核机构</a:t>
            </a:r>
            <a:r>
              <a:rPr lang="zh-CN" altLang="en-US" dirty="0">
                <a:sym typeface="+mn-ea"/>
              </a:rPr>
              <a:t>，需要手动填写信息并进行保存</a:t>
            </a:r>
            <a:endParaRPr lang="zh-CN" altLang="en-US"/>
          </a:p>
        </p:txBody>
      </p:sp>
      <p:pic>
        <p:nvPicPr>
          <p:cNvPr id="6" name="图片 5"/>
          <p:cNvPicPr>
            <a:picLocks noChangeAspect="1"/>
          </p:cNvPicPr>
          <p:nvPr/>
        </p:nvPicPr>
        <p:blipFill>
          <a:blip r:embed="rId1"/>
          <a:stretch>
            <a:fillRect/>
          </a:stretch>
        </p:blipFill>
        <p:spPr>
          <a:xfrm>
            <a:off x="381000" y="1619885"/>
            <a:ext cx="8762365" cy="5238750"/>
          </a:xfrm>
          <a:prstGeom prst="rect">
            <a:avLst/>
          </a:prstGeom>
        </p:spPr>
      </p:pic>
      <p:sp>
        <p:nvSpPr>
          <p:cNvPr id="28" name="Rectangle 2"/>
          <p:cNvSpPr>
            <a:spLocks noGrp="1" noChangeArrowheads="1"/>
          </p:cNvSpPr>
          <p:nvPr/>
        </p:nvSpPr>
        <p:spPr>
          <a:xfrm>
            <a:off x="381000" y="779309"/>
            <a:ext cx="8763000" cy="487362"/>
          </a:xfrm>
          <a:prstGeom prst="rect">
            <a:avLst/>
          </a:prstGeom>
          <a:solidFill>
            <a:schemeClr val="accent1">
              <a:lumMod val="50000"/>
            </a:schemeClr>
          </a:solidFill>
          <a:ln>
            <a:noFill/>
          </a:ln>
          <a:effectLst/>
        </p:spPr>
        <p:txBody>
          <a:bodyPr vert="horz" wrap="square" lIns="91440" tIns="45720" rIns="91440" bIns="45720" numCol="1" anchor="ctr" anchorCtr="0" compatLnSpc="1"/>
          <a:lst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600" b="1">
                <a:solidFill>
                  <a:schemeClr val="bg1"/>
                </a:solidFill>
                <a:latin typeface="Arial" panose="020B0604020202020204" pitchFamily="34" charset="0"/>
              </a:defRPr>
            </a:lvl2pPr>
            <a:lvl3pPr algn="ctr" rtl="0" eaLnBrk="1" fontAlgn="base" hangingPunct="1">
              <a:spcBef>
                <a:spcPct val="0"/>
              </a:spcBef>
              <a:spcAft>
                <a:spcPct val="0"/>
              </a:spcAft>
              <a:defRPr sz="3600" b="1">
                <a:solidFill>
                  <a:schemeClr val="bg1"/>
                </a:solidFill>
                <a:latin typeface="Arial" panose="020B0604020202020204" pitchFamily="34" charset="0"/>
              </a:defRPr>
            </a:lvl3pPr>
            <a:lvl4pPr algn="ctr" rtl="0" eaLnBrk="1" fontAlgn="base" hangingPunct="1">
              <a:spcBef>
                <a:spcPct val="0"/>
              </a:spcBef>
              <a:spcAft>
                <a:spcPct val="0"/>
              </a:spcAft>
              <a:defRPr sz="3600" b="1">
                <a:solidFill>
                  <a:schemeClr val="bg1"/>
                </a:solidFill>
                <a:latin typeface="Arial" panose="020B0604020202020204" pitchFamily="34" charset="0"/>
              </a:defRPr>
            </a:lvl4pPr>
            <a:lvl5pPr algn="ctr" rtl="0" eaLnBrk="1" fontAlgn="base" hangingPunct="1">
              <a:spcBef>
                <a:spcPct val="0"/>
              </a:spcBef>
              <a:spcAft>
                <a:spcPct val="0"/>
              </a:spcAft>
              <a:defRPr sz="3600" b="1">
                <a:solidFill>
                  <a:schemeClr val="bg1"/>
                </a:solidFill>
                <a:latin typeface="Arial" panose="020B0604020202020204" pitchFamily="34" charset="0"/>
              </a:defRPr>
            </a:lvl5pPr>
            <a:lvl6pPr marL="457200" algn="ctr" rtl="0" eaLnBrk="1" fontAlgn="base" hangingPunct="1">
              <a:spcBef>
                <a:spcPct val="0"/>
              </a:spcBef>
              <a:spcAft>
                <a:spcPct val="0"/>
              </a:spcAft>
              <a:defRPr sz="3600" b="1">
                <a:solidFill>
                  <a:schemeClr val="bg1"/>
                </a:solidFill>
                <a:latin typeface="Arial" panose="020B0604020202020204" pitchFamily="34" charset="0"/>
              </a:defRPr>
            </a:lvl6pPr>
            <a:lvl7pPr marL="914400" algn="ctr" rtl="0" eaLnBrk="1" fontAlgn="base" hangingPunct="1">
              <a:spcBef>
                <a:spcPct val="0"/>
              </a:spcBef>
              <a:spcAft>
                <a:spcPct val="0"/>
              </a:spcAft>
              <a:defRPr sz="3600" b="1">
                <a:solidFill>
                  <a:schemeClr val="bg1"/>
                </a:solidFill>
                <a:latin typeface="Arial" panose="020B0604020202020204" pitchFamily="34" charset="0"/>
              </a:defRPr>
            </a:lvl7pPr>
            <a:lvl8pPr marL="1371600" algn="ctr" rtl="0" eaLnBrk="1" fontAlgn="base" hangingPunct="1">
              <a:spcBef>
                <a:spcPct val="0"/>
              </a:spcBef>
              <a:spcAft>
                <a:spcPct val="0"/>
              </a:spcAft>
              <a:defRPr sz="3600" b="1">
                <a:solidFill>
                  <a:schemeClr val="bg1"/>
                </a:solidFill>
                <a:latin typeface="Arial" panose="020B0604020202020204" pitchFamily="34" charset="0"/>
              </a:defRPr>
            </a:lvl8pPr>
            <a:lvl9pPr marL="1828800" algn="ctr" rtl="0" eaLnBrk="1" fontAlgn="base" hangingPunct="1">
              <a:spcBef>
                <a:spcPct val="0"/>
              </a:spcBef>
              <a:spcAft>
                <a:spcPct val="0"/>
              </a:spcAft>
              <a:defRPr sz="3600" b="1">
                <a:solidFill>
                  <a:schemeClr val="bg1"/>
                </a:solidFill>
                <a:latin typeface="Arial" panose="020B0604020202020204" pitchFamily="34" charset="0"/>
              </a:defRPr>
            </a:lvl9pPr>
          </a:lstStyle>
          <a:p>
            <a:r>
              <a:rPr lang="zh-CN" altLang="en-US" sz="2800" dirty="0">
                <a:ea typeface="宋体" panose="02010600030101010101" pitchFamily="2" charset="-122"/>
              </a:rPr>
              <a:t>二</a:t>
            </a:r>
            <a:r>
              <a:rPr lang="en-US" altLang="zh-CN" sz="2800" dirty="0">
                <a:ea typeface="宋体" panose="02010600030101010101" pitchFamily="2" charset="-122"/>
              </a:rPr>
              <a:t>.  </a:t>
            </a:r>
            <a:r>
              <a:rPr lang="zh-CN" altLang="en-US" sz="2800" dirty="0">
                <a:ea typeface="宋体" panose="02010600030101010101" pitchFamily="2" charset="-122"/>
                <a:sym typeface="+mn-ea"/>
              </a:rPr>
              <a:t>机构</a:t>
            </a:r>
            <a:r>
              <a:rPr lang="zh-CN" sz="2800" dirty="0">
                <a:ea typeface="宋体" panose="02010600030101010101" pitchFamily="2" charset="-122"/>
                <a:sym typeface="+mn-ea"/>
              </a:rPr>
              <a:t>使用流程（定考办）</a:t>
            </a:r>
            <a:r>
              <a:rPr lang="en-US" altLang="zh-CN" sz="2800" dirty="0">
                <a:ea typeface="宋体" panose="02010600030101010101" pitchFamily="2" charset="-122"/>
                <a:sym typeface="+mn-ea"/>
              </a:rPr>
              <a:t>2</a:t>
            </a:r>
            <a:r>
              <a:rPr lang="zh-CN" altLang="en-US" sz="2800" dirty="0">
                <a:ea typeface="宋体" panose="02010600030101010101" pitchFamily="2" charset="-122"/>
                <a:sym typeface="+mn-ea"/>
              </a:rPr>
              <a:t>月</a:t>
            </a:r>
            <a:r>
              <a:rPr lang="en-US" altLang="zh-CN" sz="2800" dirty="0">
                <a:ea typeface="宋体" panose="02010600030101010101" pitchFamily="2" charset="-122"/>
                <a:sym typeface="+mn-ea"/>
              </a:rPr>
              <a:t>1</a:t>
            </a:r>
            <a:r>
              <a:rPr lang="zh-CN" altLang="en-US" sz="2800" dirty="0">
                <a:ea typeface="宋体" panose="02010600030101010101" pitchFamily="2" charset="-122"/>
                <a:sym typeface="+mn-ea"/>
              </a:rPr>
              <a:t>日至</a:t>
            </a:r>
            <a:r>
              <a:rPr lang="en-US" altLang="zh-CN" sz="2800" dirty="0">
                <a:ea typeface="宋体" panose="02010600030101010101" pitchFamily="2" charset="-122"/>
                <a:sym typeface="+mn-ea"/>
              </a:rPr>
              <a:t>3</a:t>
            </a:r>
            <a:r>
              <a:rPr lang="zh-CN" altLang="en-US" sz="2800" dirty="0">
                <a:ea typeface="宋体" panose="02010600030101010101" pitchFamily="2" charset="-122"/>
                <a:sym typeface="+mn-ea"/>
              </a:rPr>
              <a:t>月</a:t>
            </a:r>
            <a:r>
              <a:rPr lang="en-US" altLang="zh-CN" sz="2800" dirty="0">
                <a:ea typeface="宋体" panose="02010600030101010101" pitchFamily="2" charset="-122"/>
                <a:sym typeface="+mn-ea"/>
              </a:rPr>
              <a:t>31</a:t>
            </a:r>
            <a:r>
              <a:rPr lang="zh-CN" altLang="en-US" sz="2800" dirty="0">
                <a:ea typeface="宋体" panose="02010600030101010101" pitchFamily="2" charset="-122"/>
                <a:sym typeface="+mn-ea"/>
              </a:rPr>
              <a:t>日</a:t>
            </a:r>
            <a:endParaRPr lang="en-US" altLang="zh-CN" sz="2800" dirty="0">
              <a:ea typeface="宋体" panose="02010600030101010101" pitchFamily="2"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灯片编号占位符 3"/>
          <p:cNvSpPr>
            <a:spLocks noGrp="1"/>
          </p:cNvSpPr>
          <p:nvPr>
            <p:ph type="sldNum" sz="quarter" idx="10"/>
          </p:nvPr>
        </p:nvSpPr>
        <p:spPr/>
        <p:txBody>
          <a:bodyPr/>
          <a:lstStyle/>
          <a:p>
            <a:fld id="{3BA920C0-A35E-49EF-BBEE-37999590F932}" type="slidenum">
              <a:rPr lang="en-US" altLang="zh-CN"/>
            </a:fld>
            <a:endParaRPr lang="en-US" altLang="zh-CN" dirty="0"/>
          </a:p>
        </p:txBody>
      </p:sp>
      <p:sp>
        <p:nvSpPr>
          <p:cNvPr id="7" name="文本框 6"/>
          <p:cNvSpPr txBox="1"/>
          <p:nvPr/>
        </p:nvSpPr>
        <p:spPr>
          <a:xfrm>
            <a:off x="381000" y="1251585"/>
            <a:ext cx="8412480" cy="645160"/>
          </a:xfrm>
          <a:prstGeom prst="rect">
            <a:avLst/>
          </a:prstGeom>
          <a:noFill/>
        </p:spPr>
        <p:txBody>
          <a:bodyPr wrap="none" rtlCol="0">
            <a:spAutoFit/>
          </a:bodyPr>
          <a:lstStyle/>
          <a:p>
            <a:pPr algn="l"/>
            <a:r>
              <a:rPr lang="zh-CN" altLang="en-US" dirty="0">
                <a:solidFill>
                  <a:schemeClr val="tx1"/>
                </a:solidFill>
                <a:sym typeface="+mn-ea"/>
              </a:rPr>
              <a:t>若执业机构符合考核机构的条件，想要成为考核机构，登录执业机构，再信息管理</a:t>
            </a:r>
            <a:endParaRPr lang="zh-CN" altLang="en-US" dirty="0">
              <a:solidFill>
                <a:schemeClr val="tx1"/>
              </a:solidFill>
              <a:sym typeface="+mn-ea"/>
            </a:endParaRPr>
          </a:p>
          <a:p>
            <a:pPr algn="l"/>
            <a:r>
              <a:rPr lang="zh-CN" altLang="en-US" dirty="0">
                <a:solidFill>
                  <a:schemeClr val="tx1"/>
                </a:solidFill>
                <a:sym typeface="+mn-ea"/>
              </a:rPr>
              <a:t>中的机构登记中进行申报。</a:t>
            </a:r>
            <a:endParaRPr lang="zh-CN" altLang="en-US" dirty="0">
              <a:solidFill>
                <a:schemeClr val="tx1"/>
              </a:solidFill>
              <a:sym typeface="+mn-ea"/>
            </a:endParaRPr>
          </a:p>
        </p:txBody>
      </p:sp>
      <p:pic>
        <p:nvPicPr>
          <p:cNvPr id="5" name="图片 4"/>
          <p:cNvPicPr>
            <a:picLocks noChangeAspect="1"/>
          </p:cNvPicPr>
          <p:nvPr/>
        </p:nvPicPr>
        <p:blipFill>
          <a:blip r:embed="rId1"/>
          <a:stretch>
            <a:fillRect/>
          </a:stretch>
        </p:blipFill>
        <p:spPr>
          <a:xfrm>
            <a:off x="381000" y="1896745"/>
            <a:ext cx="8762365" cy="4961255"/>
          </a:xfrm>
          <a:prstGeom prst="rect">
            <a:avLst/>
          </a:prstGeom>
        </p:spPr>
      </p:pic>
      <p:cxnSp>
        <p:nvCxnSpPr>
          <p:cNvPr id="6" name="直接箭头连接符 5"/>
          <p:cNvCxnSpPr/>
          <p:nvPr/>
        </p:nvCxnSpPr>
        <p:spPr>
          <a:xfrm flipV="1">
            <a:off x="5307966" y="5373216"/>
            <a:ext cx="272146" cy="308764"/>
          </a:xfrm>
          <a:prstGeom prst="straightConnector1">
            <a:avLst/>
          </a:prstGeom>
          <a:ln w="28575">
            <a:solidFill>
              <a:srgbClr val="EC3224"/>
            </a:solidFill>
            <a:tailEnd type="arrow"/>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3430585" y="5726524"/>
            <a:ext cx="5237331" cy="646331"/>
          </a:xfrm>
          <a:prstGeom prst="rect">
            <a:avLst/>
          </a:prstGeom>
          <a:noFill/>
        </p:spPr>
        <p:txBody>
          <a:bodyPr wrap="none" rtlCol="0">
            <a:spAutoFit/>
          </a:bodyPr>
          <a:lstStyle/>
          <a:p>
            <a:r>
              <a:rPr lang="zh-CN" altLang="en-US" dirty="0">
                <a:solidFill>
                  <a:srgbClr val="FF0000"/>
                </a:solidFill>
              </a:rPr>
              <a:t>点击</a:t>
            </a:r>
            <a:r>
              <a:rPr lang="en-US" altLang="zh-CN" dirty="0">
                <a:solidFill>
                  <a:srgbClr val="FF0000"/>
                </a:solidFill>
              </a:rPr>
              <a:t>”</a:t>
            </a:r>
            <a:r>
              <a:rPr lang="zh-CN" altLang="en-US" dirty="0">
                <a:solidFill>
                  <a:srgbClr val="FF0000"/>
                </a:solidFill>
              </a:rPr>
              <a:t>保存机构信息</a:t>
            </a:r>
            <a:r>
              <a:rPr lang="en-US" altLang="zh-CN" dirty="0">
                <a:solidFill>
                  <a:srgbClr val="FF0000"/>
                </a:solidFill>
              </a:rPr>
              <a:t>”</a:t>
            </a:r>
            <a:r>
              <a:rPr lang="zh-CN" altLang="en-US" dirty="0">
                <a:solidFill>
                  <a:srgbClr val="FF0000"/>
                </a:solidFill>
              </a:rPr>
              <a:t>按钮保存信息，</a:t>
            </a:r>
            <a:endParaRPr lang="en-US" altLang="zh-CN" dirty="0">
              <a:solidFill>
                <a:srgbClr val="FF0000"/>
              </a:solidFill>
            </a:endParaRPr>
          </a:p>
          <a:p>
            <a:r>
              <a:rPr lang="zh-CN" altLang="en-US" dirty="0">
                <a:solidFill>
                  <a:srgbClr val="FF0000"/>
                </a:solidFill>
              </a:rPr>
              <a:t>点击“申报为</a:t>
            </a:r>
            <a:r>
              <a:rPr lang="en-US" altLang="zh-CN" dirty="0">
                <a:solidFill>
                  <a:srgbClr val="FF0000"/>
                </a:solidFill>
              </a:rPr>
              <a:t>2020</a:t>
            </a:r>
            <a:r>
              <a:rPr lang="zh-CN" altLang="en-US" dirty="0">
                <a:solidFill>
                  <a:srgbClr val="FF0000"/>
                </a:solidFill>
              </a:rPr>
              <a:t>年的考核机构”，提交申报信息。</a:t>
            </a:r>
            <a:endParaRPr lang="zh-CN" altLang="en-US" dirty="0">
              <a:solidFill>
                <a:srgbClr val="FF0000"/>
              </a:solidFill>
            </a:endParaRPr>
          </a:p>
        </p:txBody>
      </p:sp>
      <p:sp>
        <p:nvSpPr>
          <p:cNvPr id="28" name="Rectangle 2"/>
          <p:cNvSpPr>
            <a:spLocks noGrp="1" noChangeArrowheads="1"/>
          </p:cNvSpPr>
          <p:nvPr/>
        </p:nvSpPr>
        <p:spPr>
          <a:xfrm>
            <a:off x="381000" y="779309"/>
            <a:ext cx="8763000" cy="487362"/>
          </a:xfrm>
          <a:prstGeom prst="rect">
            <a:avLst/>
          </a:prstGeom>
          <a:solidFill>
            <a:schemeClr val="accent1">
              <a:lumMod val="50000"/>
            </a:schemeClr>
          </a:solidFill>
          <a:ln>
            <a:noFill/>
          </a:ln>
          <a:effectLst/>
        </p:spPr>
        <p:txBody>
          <a:bodyPr vert="horz" wrap="square" lIns="91440" tIns="45720" rIns="91440" bIns="45720" numCol="1" anchor="ctr" anchorCtr="0" compatLnSpc="1"/>
          <a:lst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600" b="1">
                <a:solidFill>
                  <a:schemeClr val="bg1"/>
                </a:solidFill>
                <a:latin typeface="Arial" panose="020B0604020202020204" pitchFamily="34" charset="0"/>
              </a:defRPr>
            </a:lvl2pPr>
            <a:lvl3pPr algn="ctr" rtl="0" eaLnBrk="1" fontAlgn="base" hangingPunct="1">
              <a:spcBef>
                <a:spcPct val="0"/>
              </a:spcBef>
              <a:spcAft>
                <a:spcPct val="0"/>
              </a:spcAft>
              <a:defRPr sz="3600" b="1">
                <a:solidFill>
                  <a:schemeClr val="bg1"/>
                </a:solidFill>
                <a:latin typeface="Arial" panose="020B0604020202020204" pitchFamily="34" charset="0"/>
              </a:defRPr>
            </a:lvl3pPr>
            <a:lvl4pPr algn="ctr" rtl="0" eaLnBrk="1" fontAlgn="base" hangingPunct="1">
              <a:spcBef>
                <a:spcPct val="0"/>
              </a:spcBef>
              <a:spcAft>
                <a:spcPct val="0"/>
              </a:spcAft>
              <a:defRPr sz="3600" b="1">
                <a:solidFill>
                  <a:schemeClr val="bg1"/>
                </a:solidFill>
                <a:latin typeface="Arial" panose="020B0604020202020204" pitchFamily="34" charset="0"/>
              </a:defRPr>
            </a:lvl4pPr>
            <a:lvl5pPr algn="ctr" rtl="0" eaLnBrk="1" fontAlgn="base" hangingPunct="1">
              <a:spcBef>
                <a:spcPct val="0"/>
              </a:spcBef>
              <a:spcAft>
                <a:spcPct val="0"/>
              </a:spcAft>
              <a:defRPr sz="3600" b="1">
                <a:solidFill>
                  <a:schemeClr val="bg1"/>
                </a:solidFill>
                <a:latin typeface="Arial" panose="020B0604020202020204" pitchFamily="34" charset="0"/>
              </a:defRPr>
            </a:lvl5pPr>
            <a:lvl6pPr marL="457200" algn="ctr" rtl="0" eaLnBrk="1" fontAlgn="base" hangingPunct="1">
              <a:spcBef>
                <a:spcPct val="0"/>
              </a:spcBef>
              <a:spcAft>
                <a:spcPct val="0"/>
              </a:spcAft>
              <a:defRPr sz="3600" b="1">
                <a:solidFill>
                  <a:schemeClr val="bg1"/>
                </a:solidFill>
                <a:latin typeface="Arial" panose="020B0604020202020204" pitchFamily="34" charset="0"/>
              </a:defRPr>
            </a:lvl6pPr>
            <a:lvl7pPr marL="914400" algn="ctr" rtl="0" eaLnBrk="1" fontAlgn="base" hangingPunct="1">
              <a:spcBef>
                <a:spcPct val="0"/>
              </a:spcBef>
              <a:spcAft>
                <a:spcPct val="0"/>
              </a:spcAft>
              <a:defRPr sz="3600" b="1">
                <a:solidFill>
                  <a:schemeClr val="bg1"/>
                </a:solidFill>
                <a:latin typeface="Arial" panose="020B0604020202020204" pitchFamily="34" charset="0"/>
              </a:defRPr>
            </a:lvl7pPr>
            <a:lvl8pPr marL="1371600" algn="ctr" rtl="0" eaLnBrk="1" fontAlgn="base" hangingPunct="1">
              <a:spcBef>
                <a:spcPct val="0"/>
              </a:spcBef>
              <a:spcAft>
                <a:spcPct val="0"/>
              </a:spcAft>
              <a:defRPr sz="3600" b="1">
                <a:solidFill>
                  <a:schemeClr val="bg1"/>
                </a:solidFill>
                <a:latin typeface="Arial" panose="020B0604020202020204" pitchFamily="34" charset="0"/>
              </a:defRPr>
            </a:lvl8pPr>
            <a:lvl9pPr marL="1828800" algn="ctr" rtl="0" eaLnBrk="1" fontAlgn="base" hangingPunct="1">
              <a:spcBef>
                <a:spcPct val="0"/>
              </a:spcBef>
              <a:spcAft>
                <a:spcPct val="0"/>
              </a:spcAft>
              <a:defRPr sz="3600" b="1">
                <a:solidFill>
                  <a:schemeClr val="bg1"/>
                </a:solidFill>
                <a:latin typeface="Arial" panose="020B0604020202020204" pitchFamily="34" charset="0"/>
              </a:defRPr>
            </a:lvl9pPr>
          </a:lstStyle>
          <a:p>
            <a:r>
              <a:rPr lang="zh-CN" altLang="en-US" sz="2800" dirty="0">
                <a:ea typeface="宋体" panose="02010600030101010101" pitchFamily="2" charset="-122"/>
              </a:rPr>
              <a:t>二</a:t>
            </a:r>
            <a:r>
              <a:rPr lang="en-US" altLang="zh-CN" sz="2800" dirty="0">
                <a:ea typeface="宋体" panose="02010600030101010101" pitchFamily="2" charset="-122"/>
              </a:rPr>
              <a:t>. </a:t>
            </a:r>
            <a:r>
              <a:rPr lang="zh-CN" altLang="en-US" sz="2800" dirty="0">
                <a:ea typeface="宋体" panose="02010600030101010101" pitchFamily="2" charset="-122"/>
                <a:sym typeface="+mn-ea"/>
              </a:rPr>
              <a:t>机构</a:t>
            </a:r>
            <a:r>
              <a:rPr lang="zh-CN" sz="2800" dirty="0">
                <a:ea typeface="宋体" panose="02010600030101010101" pitchFamily="2" charset="-122"/>
                <a:sym typeface="+mn-ea"/>
              </a:rPr>
              <a:t>使用流程（执业机构）</a:t>
            </a:r>
            <a:r>
              <a:rPr lang="en-US" altLang="zh-CN" sz="2800" dirty="0">
                <a:ea typeface="宋体" panose="02010600030101010101" pitchFamily="2" charset="-122"/>
                <a:sym typeface="+mn-ea"/>
              </a:rPr>
              <a:t>2</a:t>
            </a:r>
            <a:r>
              <a:rPr lang="zh-CN" altLang="en-US" sz="2800" dirty="0">
                <a:ea typeface="宋体" panose="02010600030101010101" pitchFamily="2" charset="-122"/>
                <a:sym typeface="+mn-ea"/>
              </a:rPr>
              <a:t>月</a:t>
            </a:r>
            <a:r>
              <a:rPr lang="en-US" altLang="zh-CN" sz="2800" dirty="0">
                <a:ea typeface="宋体" panose="02010600030101010101" pitchFamily="2" charset="-122"/>
                <a:sym typeface="+mn-ea"/>
              </a:rPr>
              <a:t>1</a:t>
            </a:r>
            <a:r>
              <a:rPr lang="zh-CN" altLang="en-US" sz="2800" dirty="0">
                <a:ea typeface="宋体" panose="02010600030101010101" pitchFamily="2" charset="-122"/>
                <a:sym typeface="+mn-ea"/>
              </a:rPr>
              <a:t>日至</a:t>
            </a:r>
            <a:r>
              <a:rPr lang="en-US" altLang="zh-CN" sz="2800" dirty="0">
                <a:ea typeface="宋体" panose="02010600030101010101" pitchFamily="2" charset="-122"/>
                <a:sym typeface="+mn-ea"/>
              </a:rPr>
              <a:t>3</a:t>
            </a:r>
            <a:r>
              <a:rPr lang="zh-CN" altLang="en-US" sz="2800" dirty="0">
                <a:ea typeface="宋体" panose="02010600030101010101" pitchFamily="2" charset="-122"/>
                <a:sym typeface="+mn-ea"/>
              </a:rPr>
              <a:t>月</a:t>
            </a:r>
            <a:r>
              <a:rPr lang="en-US" altLang="zh-CN" sz="2800" dirty="0">
                <a:ea typeface="宋体" panose="02010600030101010101" pitchFamily="2" charset="-122"/>
                <a:sym typeface="+mn-ea"/>
              </a:rPr>
              <a:t>31</a:t>
            </a:r>
            <a:r>
              <a:rPr lang="zh-CN" altLang="en-US" sz="2800" dirty="0">
                <a:ea typeface="宋体" panose="02010600030101010101" pitchFamily="2" charset="-122"/>
                <a:sym typeface="+mn-ea"/>
              </a:rPr>
              <a:t>日</a:t>
            </a:r>
            <a:endParaRPr lang="en-US" altLang="zh-CN" sz="2800" dirty="0">
              <a:ea typeface="宋体" panose="02010600030101010101" pitchFamily="2" charset="-122"/>
            </a:endParaRPr>
          </a:p>
        </p:txBody>
      </p:sp>
      <p:cxnSp>
        <p:nvCxnSpPr>
          <p:cNvPr id="10" name="直接箭头连接符 9"/>
          <p:cNvCxnSpPr/>
          <p:nvPr/>
        </p:nvCxnSpPr>
        <p:spPr>
          <a:xfrm flipH="1" flipV="1">
            <a:off x="5076056" y="5445224"/>
            <a:ext cx="231910" cy="236756"/>
          </a:xfrm>
          <a:prstGeom prst="straightConnector1">
            <a:avLst/>
          </a:prstGeom>
          <a:ln w="28575">
            <a:solidFill>
              <a:srgbClr val="EC3224"/>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灯片编号占位符 3"/>
          <p:cNvSpPr>
            <a:spLocks noGrp="1"/>
          </p:cNvSpPr>
          <p:nvPr>
            <p:ph type="sldNum" sz="quarter" idx="10"/>
          </p:nvPr>
        </p:nvSpPr>
        <p:spPr/>
        <p:txBody>
          <a:bodyPr/>
          <a:lstStyle/>
          <a:p>
            <a:fld id="{3BA920C0-A35E-49EF-BBEE-37999590F932}" type="slidenum">
              <a:rPr lang="en-US" altLang="zh-CN"/>
            </a:fld>
            <a:endParaRPr lang="en-US" altLang="zh-CN" dirty="0"/>
          </a:p>
        </p:txBody>
      </p:sp>
      <p:pic>
        <p:nvPicPr>
          <p:cNvPr id="5" name="图片 4"/>
          <p:cNvPicPr>
            <a:picLocks noChangeAspect="1"/>
          </p:cNvPicPr>
          <p:nvPr/>
        </p:nvPicPr>
        <p:blipFill>
          <a:blip r:embed="rId1"/>
          <a:stretch>
            <a:fillRect/>
          </a:stretch>
        </p:blipFill>
        <p:spPr>
          <a:xfrm>
            <a:off x="381635" y="1835150"/>
            <a:ext cx="8762365" cy="4617085"/>
          </a:xfrm>
          <a:prstGeom prst="rect">
            <a:avLst/>
          </a:prstGeom>
        </p:spPr>
      </p:pic>
      <p:sp>
        <p:nvSpPr>
          <p:cNvPr id="6" name="文本框 5"/>
          <p:cNvSpPr txBox="1"/>
          <p:nvPr/>
        </p:nvSpPr>
        <p:spPr>
          <a:xfrm>
            <a:off x="381000" y="1395095"/>
            <a:ext cx="8763000" cy="368300"/>
          </a:xfrm>
          <a:prstGeom prst="rect">
            <a:avLst/>
          </a:prstGeom>
          <a:noFill/>
        </p:spPr>
        <p:txBody>
          <a:bodyPr wrap="square" rtlCol="0">
            <a:spAutoFit/>
          </a:bodyPr>
          <a:lstStyle/>
          <a:p>
            <a:r>
              <a:rPr lang="zh-CN" altLang="en-US" dirty="0"/>
              <a:t>执业机构初次登录后，需要先导入本医疗机构的医师</a:t>
            </a:r>
            <a:endParaRPr lang="zh-CN" altLang="en-US" dirty="0"/>
          </a:p>
        </p:txBody>
      </p:sp>
      <p:sp>
        <p:nvSpPr>
          <p:cNvPr id="8" name="文本框 7"/>
          <p:cNvSpPr txBox="1"/>
          <p:nvPr/>
        </p:nvSpPr>
        <p:spPr>
          <a:xfrm>
            <a:off x="7942580" y="2337435"/>
            <a:ext cx="309880" cy="368300"/>
          </a:xfrm>
          <a:prstGeom prst="rect">
            <a:avLst/>
          </a:prstGeom>
          <a:noFill/>
        </p:spPr>
        <p:txBody>
          <a:bodyPr wrap="none" rtlCol="0">
            <a:spAutoFit/>
          </a:bodyPr>
          <a:lstStyle/>
          <a:p>
            <a:r>
              <a:rPr lang="en-US" altLang="zh-CN">
                <a:solidFill>
                  <a:srgbClr val="FF0000"/>
                </a:solidFill>
                <a:latin typeface="+mj-lt"/>
                <a:cs typeface="+mj-lt"/>
              </a:rPr>
              <a:t>1</a:t>
            </a:r>
            <a:endParaRPr lang="en-US" altLang="zh-CN">
              <a:solidFill>
                <a:srgbClr val="FF0000"/>
              </a:solidFill>
              <a:latin typeface="+mj-lt"/>
              <a:cs typeface="+mj-lt"/>
            </a:endParaRPr>
          </a:p>
        </p:txBody>
      </p:sp>
      <p:sp>
        <p:nvSpPr>
          <p:cNvPr id="9" name="文本框 8"/>
          <p:cNvSpPr txBox="1"/>
          <p:nvPr/>
        </p:nvSpPr>
        <p:spPr>
          <a:xfrm flipH="1">
            <a:off x="8252460" y="2337435"/>
            <a:ext cx="346710" cy="368300"/>
          </a:xfrm>
          <a:prstGeom prst="rect">
            <a:avLst/>
          </a:prstGeom>
          <a:noFill/>
        </p:spPr>
        <p:txBody>
          <a:bodyPr wrap="square" rtlCol="0">
            <a:spAutoFit/>
          </a:bodyPr>
          <a:lstStyle/>
          <a:p>
            <a:r>
              <a:rPr lang="en-US" altLang="zh-CN">
                <a:solidFill>
                  <a:srgbClr val="FF0000"/>
                </a:solidFill>
                <a:latin typeface="+mj-lt"/>
                <a:cs typeface="+mj-lt"/>
              </a:rPr>
              <a:t>2</a:t>
            </a:r>
            <a:endParaRPr lang="en-US" altLang="zh-CN">
              <a:solidFill>
                <a:srgbClr val="FF0000"/>
              </a:solidFill>
              <a:latin typeface="+mj-lt"/>
              <a:cs typeface="+mj-lt"/>
            </a:endParaRPr>
          </a:p>
        </p:txBody>
      </p:sp>
      <p:sp>
        <p:nvSpPr>
          <p:cNvPr id="10" name="文本框 9"/>
          <p:cNvSpPr txBox="1"/>
          <p:nvPr/>
        </p:nvSpPr>
        <p:spPr>
          <a:xfrm>
            <a:off x="8116570" y="2889885"/>
            <a:ext cx="309880" cy="368300"/>
          </a:xfrm>
          <a:prstGeom prst="rect">
            <a:avLst/>
          </a:prstGeom>
          <a:noFill/>
        </p:spPr>
        <p:txBody>
          <a:bodyPr wrap="none" rtlCol="0">
            <a:spAutoFit/>
          </a:bodyPr>
          <a:lstStyle/>
          <a:p>
            <a:r>
              <a:rPr lang="en-US" altLang="zh-CN">
                <a:solidFill>
                  <a:srgbClr val="FF0000"/>
                </a:solidFill>
                <a:latin typeface="+mj-lt"/>
                <a:cs typeface="+mj-lt"/>
              </a:rPr>
              <a:t>4</a:t>
            </a:r>
            <a:endParaRPr lang="en-US" altLang="zh-CN">
              <a:solidFill>
                <a:srgbClr val="FF0000"/>
              </a:solidFill>
              <a:latin typeface="+mj-lt"/>
              <a:cs typeface="+mj-lt"/>
            </a:endParaRPr>
          </a:p>
        </p:txBody>
      </p:sp>
      <p:sp>
        <p:nvSpPr>
          <p:cNvPr id="11" name="文本框 10"/>
          <p:cNvSpPr txBox="1"/>
          <p:nvPr/>
        </p:nvSpPr>
        <p:spPr>
          <a:xfrm>
            <a:off x="8518525" y="2337435"/>
            <a:ext cx="309880" cy="368300"/>
          </a:xfrm>
          <a:prstGeom prst="rect">
            <a:avLst/>
          </a:prstGeom>
          <a:noFill/>
        </p:spPr>
        <p:txBody>
          <a:bodyPr wrap="none" rtlCol="0">
            <a:spAutoFit/>
          </a:bodyPr>
          <a:lstStyle/>
          <a:p>
            <a:r>
              <a:rPr lang="en-US" altLang="zh-CN">
                <a:solidFill>
                  <a:srgbClr val="FF0000"/>
                </a:solidFill>
                <a:latin typeface="+mj-lt"/>
                <a:cs typeface="+mj-lt"/>
              </a:rPr>
              <a:t>3</a:t>
            </a:r>
            <a:endParaRPr lang="en-US" altLang="zh-CN">
              <a:solidFill>
                <a:srgbClr val="FF0000"/>
              </a:solidFill>
              <a:latin typeface="+mj-lt"/>
              <a:cs typeface="+mj-lt"/>
            </a:endParaRPr>
          </a:p>
        </p:txBody>
      </p:sp>
      <p:sp>
        <p:nvSpPr>
          <p:cNvPr id="12" name="文本框 11"/>
          <p:cNvSpPr txBox="1"/>
          <p:nvPr/>
        </p:nvSpPr>
        <p:spPr>
          <a:xfrm>
            <a:off x="8426450" y="2889885"/>
            <a:ext cx="309880" cy="368300"/>
          </a:xfrm>
          <a:prstGeom prst="rect">
            <a:avLst/>
          </a:prstGeom>
          <a:noFill/>
        </p:spPr>
        <p:txBody>
          <a:bodyPr wrap="none" rtlCol="0">
            <a:spAutoFit/>
          </a:bodyPr>
          <a:lstStyle/>
          <a:p>
            <a:r>
              <a:rPr lang="en-US" altLang="zh-CN">
                <a:solidFill>
                  <a:srgbClr val="FF0000"/>
                </a:solidFill>
                <a:latin typeface="+mj-lt"/>
                <a:cs typeface="+mj-lt"/>
              </a:rPr>
              <a:t>5</a:t>
            </a:r>
            <a:endParaRPr lang="en-US" altLang="zh-CN">
              <a:solidFill>
                <a:srgbClr val="FF0000"/>
              </a:solidFill>
              <a:latin typeface="+mj-lt"/>
              <a:cs typeface="+mj-lt"/>
            </a:endParaRPr>
          </a:p>
        </p:txBody>
      </p:sp>
      <p:sp>
        <p:nvSpPr>
          <p:cNvPr id="26" name="TextBox 25"/>
          <p:cNvSpPr txBox="1"/>
          <p:nvPr/>
        </p:nvSpPr>
        <p:spPr>
          <a:xfrm>
            <a:off x="1308462" y="4180636"/>
            <a:ext cx="5224507" cy="2308324"/>
          </a:xfrm>
          <a:prstGeom prst="rect">
            <a:avLst/>
          </a:prstGeom>
          <a:noFill/>
        </p:spPr>
        <p:txBody>
          <a:bodyPr wrap="none" rtlCol="0">
            <a:spAutoFit/>
          </a:bodyPr>
          <a:lstStyle/>
          <a:p>
            <a:pPr algn="l"/>
            <a:r>
              <a:rPr lang="zh-CN" altLang="en-US" dirty="0">
                <a:solidFill>
                  <a:srgbClr val="FF0000"/>
                </a:solidFill>
              </a:rPr>
              <a:t>注意：</a:t>
            </a:r>
            <a:endParaRPr lang="en-US" altLang="zh-CN" dirty="0">
              <a:solidFill>
                <a:srgbClr val="FF0000"/>
              </a:solidFill>
            </a:endParaRPr>
          </a:p>
          <a:p>
            <a:pPr algn="l"/>
            <a:r>
              <a:rPr lang="en-US" altLang="zh-CN" dirty="0">
                <a:solidFill>
                  <a:srgbClr val="FF0000"/>
                </a:solidFill>
              </a:rPr>
              <a:t>1</a:t>
            </a:r>
            <a:r>
              <a:rPr lang="zh-CN" altLang="en-US" dirty="0">
                <a:solidFill>
                  <a:srgbClr val="FF0000"/>
                </a:solidFill>
              </a:rPr>
              <a:t>、输入条件点击“查询”，查询数据</a:t>
            </a:r>
            <a:endParaRPr lang="zh-CN" altLang="en-US" dirty="0">
              <a:solidFill>
                <a:srgbClr val="FF0000"/>
              </a:solidFill>
            </a:endParaRPr>
          </a:p>
          <a:p>
            <a:pPr algn="l"/>
            <a:r>
              <a:rPr lang="en-US" altLang="zh-CN" dirty="0">
                <a:solidFill>
                  <a:srgbClr val="FF0000"/>
                </a:solidFill>
              </a:rPr>
              <a:t>2</a:t>
            </a:r>
            <a:r>
              <a:rPr lang="zh-CN" altLang="en-US" dirty="0">
                <a:solidFill>
                  <a:srgbClr val="FF0000"/>
                </a:solidFill>
              </a:rPr>
              <a:t>、点击“添加”可以进行医师的导入</a:t>
            </a:r>
            <a:endParaRPr lang="zh-CN" altLang="en-US" dirty="0">
              <a:solidFill>
                <a:srgbClr val="FF0000"/>
              </a:solidFill>
            </a:endParaRPr>
          </a:p>
          <a:p>
            <a:pPr algn="l"/>
            <a:r>
              <a:rPr lang="en-US" altLang="zh-CN" dirty="0">
                <a:solidFill>
                  <a:srgbClr val="FF0000"/>
                </a:solidFill>
                <a:sym typeface="+mn-ea"/>
              </a:rPr>
              <a:t>3</a:t>
            </a:r>
            <a:r>
              <a:rPr lang="zh-CN" altLang="en-US" dirty="0">
                <a:solidFill>
                  <a:srgbClr val="FF0000"/>
                </a:solidFill>
                <a:sym typeface="+mn-ea"/>
              </a:rPr>
              <a:t>、点击“导出”可以导出列表的信息</a:t>
            </a:r>
            <a:endParaRPr lang="zh-CN" altLang="en-US" dirty="0">
              <a:solidFill>
                <a:srgbClr val="FF0000"/>
              </a:solidFill>
            </a:endParaRPr>
          </a:p>
          <a:p>
            <a:pPr algn="l"/>
            <a:r>
              <a:rPr lang="en-US" altLang="zh-CN" dirty="0">
                <a:solidFill>
                  <a:srgbClr val="FF0000"/>
                </a:solidFill>
                <a:sym typeface="+mn-ea"/>
              </a:rPr>
              <a:t>4</a:t>
            </a:r>
            <a:r>
              <a:rPr lang="zh-CN" altLang="en-US" dirty="0">
                <a:solidFill>
                  <a:srgbClr val="FF0000"/>
                </a:solidFill>
                <a:sym typeface="+mn-ea"/>
              </a:rPr>
              <a:t>、点击“查看</a:t>
            </a:r>
            <a:r>
              <a:rPr lang="en-US" altLang="zh-CN" dirty="0">
                <a:solidFill>
                  <a:srgbClr val="FF0000"/>
                </a:solidFill>
                <a:sym typeface="+mn-ea"/>
              </a:rPr>
              <a:t>/</a:t>
            </a:r>
            <a:r>
              <a:rPr lang="zh-CN" altLang="en-US" dirty="0">
                <a:solidFill>
                  <a:srgbClr val="FF0000"/>
                </a:solidFill>
                <a:sym typeface="+mn-ea"/>
              </a:rPr>
              <a:t>修改”可以查看详细信息和修改信息</a:t>
            </a:r>
            <a:endParaRPr lang="zh-CN" altLang="en-US" dirty="0">
              <a:solidFill>
                <a:srgbClr val="FF0000"/>
              </a:solidFill>
            </a:endParaRPr>
          </a:p>
          <a:p>
            <a:pPr algn="l"/>
            <a:r>
              <a:rPr lang="en-US" altLang="zh-CN" dirty="0">
                <a:solidFill>
                  <a:srgbClr val="FF0000"/>
                </a:solidFill>
                <a:sym typeface="+mn-ea"/>
              </a:rPr>
              <a:t>5</a:t>
            </a:r>
            <a:r>
              <a:rPr lang="zh-CN" altLang="en-US" dirty="0">
                <a:solidFill>
                  <a:srgbClr val="FF0000"/>
                </a:solidFill>
                <a:sym typeface="+mn-ea"/>
              </a:rPr>
              <a:t>、点击“隐藏”可以隐藏此医师</a:t>
            </a:r>
            <a:endParaRPr lang="zh-CN" altLang="en-US" dirty="0">
              <a:solidFill>
                <a:srgbClr val="FF0000"/>
              </a:solidFill>
            </a:endParaRPr>
          </a:p>
          <a:p>
            <a:pPr algn="l"/>
            <a:endParaRPr lang="zh-CN" b="1" dirty="0">
              <a:solidFill>
                <a:srgbClr val="FF0000"/>
              </a:solidFill>
              <a:ea typeface="宋体" panose="02010600030101010101" pitchFamily="2" charset="-122"/>
            </a:endParaRPr>
          </a:p>
          <a:p>
            <a:endParaRPr lang="en-US" altLang="zh-CN" dirty="0">
              <a:ea typeface="宋体" panose="02010600030101010101" pitchFamily="2" charset="-122"/>
            </a:endParaRPr>
          </a:p>
        </p:txBody>
      </p:sp>
      <p:sp>
        <p:nvSpPr>
          <p:cNvPr id="28" name="Rectangle 2"/>
          <p:cNvSpPr>
            <a:spLocks noGrp="1" noChangeArrowheads="1"/>
          </p:cNvSpPr>
          <p:nvPr/>
        </p:nvSpPr>
        <p:spPr>
          <a:xfrm>
            <a:off x="106045" y="764540"/>
            <a:ext cx="9037955" cy="650240"/>
          </a:xfrm>
          <a:prstGeom prst="rect">
            <a:avLst/>
          </a:prstGeom>
          <a:solidFill>
            <a:schemeClr val="accent1">
              <a:lumMod val="50000"/>
            </a:schemeClr>
          </a:solidFill>
          <a:ln>
            <a:noFill/>
          </a:ln>
          <a:effectLst/>
        </p:spPr>
        <p:txBody>
          <a:bodyPr vert="horz" wrap="square" lIns="91440" tIns="45720" rIns="91440" bIns="45720" numCol="1" anchor="ctr" anchorCtr="0" compatLnSpc="1"/>
          <a:lst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600" b="1">
                <a:solidFill>
                  <a:schemeClr val="bg1"/>
                </a:solidFill>
                <a:latin typeface="Arial" panose="020B0604020202020204" pitchFamily="34" charset="0"/>
              </a:defRPr>
            </a:lvl2pPr>
            <a:lvl3pPr algn="ctr" rtl="0" eaLnBrk="1" fontAlgn="base" hangingPunct="1">
              <a:spcBef>
                <a:spcPct val="0"/>
              </a:spcBef>
              <a:spcAft>
                <a:spcPct val="0"/>
              </a:spcAft>
              <a:defRPr sz="3600" b="1">
                <a:solidFill>
                  <a:schemeClr val="bg1"/>
                </a:solidFill>
                <a:latin typeface="Arial" panose="020B0604020202020204" pitchFamily="34" charset="0"/>
              </a:defRPr>
            </a:lvl3pPr>
            <a:lvl4pPr algn="ctr" rtl="0" eaLnBrk="1" fontAlgn="base" hangingPunct="1">
              <a:spcBef>
                <a:spcPct val="0"/>
              </a:spcBef>
              <a:spcAft>
                <a:spcPct val="0"/>
              </a:spcAft>
              <a:defRPr sz="3600" b="1">
                <a:solidFill>
                  <a:schemeClr val="bg1"/>
                </a:solidFill>
                <a:latin typeface="Arial" panose="020B0604020202020204" pitchFamily="34" charset="0"/>
              </a:defRPr>
            </a:lvl4pPr>
            <a:lvl5pPr algn="ctr" rtl="0" eaLnBrk="1" fontAlgn="base" hangingPunct="1">
              <a:spcBef>
                <a:spcPct val="0"/>
              </a:spcBef>
              <a:spcAft>
                <a:spcPct val="0"/>
              </a:spcAft>
              <a:defRPr sz="3600" b="1">
                <a:solidFill>
                  <a:schemeClr val="bg1"/>
                </a:solidFill>
                <a:latin typeface="Arial" panose="020B0604020202020204" pitchFamily="34" charset="0"/>
              </a:defRPr>
            </a:lvl5pPr>
            <a:lvl6pPr marL="457200" algn="ctr" rtl="0" eaLnBrk="1" fontAlgn="base" hangingPunct="1">
              <a:spcBef>
                <a:spcPct val="0"/>
              </a:spcBef>
              <a:spcAft>
                <a:spcPct val="0"/>
              </a:spcAft>
              <a:defRPr sz="3600" b="1">
                <a:solidFill>
                  <a:schemeClr val="bg1"/>
                </a:solidFill>
                <a:latin typeface="Arial" panose="020B0604020202020204" pitchFamily="34" charset="0"/>
              </a:defRPr>
            </a:lvl6pPr>
            <a:lvl7pPr marL="914400" algn="ctr" rtl="0" eaLnBrk="1" fontAlgn="base" hangingPunct="1">
              <a:spcBef>
                <a:spcPct val="0"/>
              </a:spcBef>
              <a:spcAft>
                <a:spcPct val="0"/>
              </a:spcAft>
              <a:defRPr sz="3600" b="1">
                <a:solidFill>
                  <a:schemeClr val="bg1"/>
                </a:solidFill>
                <a:latin typeface="Arial" panose="020B0604020202020204" pitchFamily="34" charset="0"/>
              </a:defRPr>
            </a:lvl7pPr>
            <a:lvl8pPr marL="1371600" algn="ctr" rtl="0" eaLnBrk="1" fontAlgn="base" hangingPunct="1">
              <a:spcBef>
                <a:spcPct val="0"/>
              </a:spcBef>
              <a:spcAft>
                <a:spcPct val="0"/>
              </a:spcAft>
              <a:defRPr sz="3600" b="1">
                <a:solidFill>
                  <a:schemeClr val="bg1"/>
                </a:solidFill>
                <a:latin typeface="Arial" panose="020B0604020202020204" pitchFamily="34" charset="0"/>
              </a:defRPr>
            </a:lvl8pPr>
            <a:lvl9pPr marL="1828800" algn="ctr" rtl="0" eaLnBrk="1" fontAlgn="base" hangingPunct="1">
              <a:spcBef>
                <a:spcPct val="0"/>
              </a:spcBef>
              <a:spcAft>
                <a:spcPct val="0"/>
              </a:spcAft>
              <a:defRPr sz="3600" b="1">
                <a:solidFill>
                  <a:schemeClr val="bg1"/>
                </a:solidFill>
                <a:latin typeface="Arial" panose="020B0604020202020204" pitchFamily="34" charset="0"/>
              </a:defRPr>
            </a:lvl9pPr>
          </a:lstStyle>
          <a:p>
            <a:r>
              <a:rPr lang="zh-CN" altLang="en-US" sz="2800" dirty="0">
                <a:ea typeface="宋体" panose="02010600030101010101" pitchFamily="2" charset="-122"/>
              </a:rPr>
              <a:t>二</a:t>
            </a:r>
            <a:r>
              <a:rPr lang="en-US" altLang="zh-CN" sz="2800" dirty="0">
                <a:ea typeface="宋体" panose="02010600030101010101" pitchFamily="2" charset="-122"/>
              </a:rPr>
              <a:t>.  </a:t>
            </a:r>
            <a:r>
              <a:rPr lang="zh-CN" altLang="en-US" sz="2800" dirty="0">
                <a:ea typeface="宋体" panose="02010600030101010101" pitchFamily="2" charset="-122"/>
                <a:sym typeface="+mn-ea"/>
              </a:rPr>
              <a:t>机构</a:t>
            </a:r>
            <a:r>
              <a:rPr lang="zh-CN" sz="2800" dirty="0">
                <a:ea typeface="宋体" panose="02010600030101010101" pitchFamily="2" charset="-122"/>
                <a:sym typeface="+mn-ea"/>
              </a:rPr>
              <a:t>使用流程（执业机构）</a:t>
            </a:r>
            <a:r>
              <a:rPr lang="en-US" altLang="zh-CN" sz="2800" dirty="0">
                <a:ea typeface="宋体" panose="02010600030101010101" pitchFamily="2" charset="-122"/>
                <a:sym typeface="+mn-ea"/>
              </a:rPr>
              <a:t>2</a:t>
            </a:r>
            <a:r>
              <a:rPr lang="zh-CN" altLang="en-US" sz="2800" dirty="0">
                <a:ea typeface="宋体" panose="02010600030101010101" pitchFamily="2" charset="-122"/>
                <a:sym typeface="+mn-ea"/>
              </a:rPr>
              <a:t>月</a:t>
            </a:r>
            <a:r>
              <a:rPr lang="en-US" altLang="zh-CN" sz="2800" dirty="0">
                <a:ea typeface="宋体" panose="02010600030101010101" pitchFamily="2" charset="-122"/>
                <a:sym typeface="+mn-ea"/>
              </a:rPr>
              <a:t>1</a:t>
            </a:r>
            <a:r>
              <a:rPr lang="zh-CN" altLang="en-US" sz="2800" dirty="0">
                <a:ea typeface="宋体" panose="02010600030101010101" pitchFamily="2" charset="-122"/>
                <a:sym typeface="+mn-ea"/>
              </a:rPr>
              <a:t>日至</a:t>
            </a:r>
            <a:r>
              <a:rPr lang="en-US" altLang="zh-CN" sz="2800" dirty="0">
                <a:ea typeface="宋体" panose="02010600030101010101" pitchFamily="2" charset="-122"/>
                <a:sym typeface="+mn-ea"/>
              </a:rPr>
              <a:t>3</a:t>
            </a:r>
            <a:r>
              <a:rPr lang="zh-CN" altLang="en-US" sz="2800" dirty="0">
                <a:ea typeface="宋体" panose="02010600030101010101" pitchFamily="2" charset="-122"/>
                <a:sym typeface="+mn-ea"/>
              </a:rPr>
              <a:t>月</a:t>
            </a:r>
            <a:r>
              <a:rPr lang="en-US" altLang="zh-CN" sz="2800" dirty="0">
                <a:ea typeface="宋体" panose="02010600030101010101" pitchFamily="2" charset="-122"/>
                <a:sym typeface="+mn-ea"/>
              </a:rPr>
              <a:t>31</a:t>
            </a:r>
            <a:r>
              <a:rPr lang="zh-CN" altLang="en-US" sz="2800" dirty="0">
                <a:ea typeface="宋体" panose="02010600030101010101" pitchFamily="2" charset="-122"/>
                <a:sym typeface="+mn-ea"/>
              </a:rPr>
              <a:t>日</a:t>
            </a:r>
            <a:endParaRPr lang="en-US" altLang="zh-CN" sz="2800" dirty="0">
              <a:ea typeface="宋体" panose="02010600030101010101" pitchFamily="2"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灯片编号占位符 3"/>
          <p:cNvSpPr>
            <a:spLocks noGrp="1"/>
          </p:cNvSpPr>
          <p:nvPr>
            <p:ph type="sldNum" sz="quarter" idx="10"/>
          </p:nvPr>
        </p:nvSpPr>
        <p:spPr/>
        <p:txBody>
          <a:bodyPr/>
          <a:lstStyle/>
          <a:p>
            <a:fld id="{3BA920C0-A35E-49EF-BBEE-37999590F932}" type="slidenum">
              <a:rPr lang="en-US" altLang="zh-CN"/>
            </a:fld>
            <a:endParaRPr lang="en-US" altLang="zh-CN" dirty="0"/>
          </a:p>
        </p:txBody>
      </p:sp>
      <p:pic>
        <p:nvPicPr>
          <p:cNvPr id="5" name="图片 4"/>
          <p:cNvPicPr>
            <a:picLocks noChangeAspect="1"/>
          </p:cNvPicPr>
          <p:nvPr/>
        </p:nvPicPr>
        <p:blipFill>
          <a:blip r:embed="rId1"/>
          <a:stretch>
            <a:fillRect/>
          </a:stretch>
        </p:blipFill>
        <p:spPr>
          <a:xfrm>
            <a:off x="487072" y="1992957"/>
            <a:ext cx="8550855" cy="5468491"/>
          </a:xfrm>
          <a:prstGeom prst="rect">
            <a:avLst/>
          </a:prstGeom>
        </p:spPr>
      </p:pic>
      <p:sp>
        <p:nvSpPr>
          <p:cNvPr id="26" name="TextBox 25"/>
          <p:cNvSpPr txBox="1"/>
          <p:nvPr/>
        </p:nvSpPr>
        <p:spPr>
          <a:xfrm>
            <a:off x="1619672" y="4581128"/>
            <a:ext cx="6417141" cy="369332"/>
          </a:xfrm>
          <a:prstGeom prst="rect">
            <a:avLst/>
          </a:prstGeom>
          <a:noFill/>
        </p:spPr>
        <p:txBody>
          <a:bodyPr wrap="none" rtlCol="0">
            <a:spAutoFit/>
          </a:bodyPr>
          <a:lstStyle/>
          <a:p>
            <a:r>
              <a:rPr lang="zh-CN" dirty="0">
                <a:solidFill>
                  <a:srgbClr val="FF0000"/>
                </a:solidFill>
                <a:ea typeface="宋体" panose="02010600030101010101" pitchFamily="2" charset="-122"/>
              </a:rPr>
              <a:t>输入条件进行</a:t>
            </a:r>
            <a:r>
              <a:rPr lang="zh-CN" altLang="en-US" dirty="0">
                <a:solidFill>
                  <a:srgbClr val="FF0000"/>
                </a:solidFill>
                <a:ea typeface="宋体" panose="02010600030101010101" pitchFamily="2" charset="-122"/>
              </a:rPr>
              <a:t>“</a:t>
            </a:r>
            <a:r>
              <a:rPr lang="zh-CN" dirty="0">
                <a:solidFill>
                  <a:srgbClr val="FF0000"/>
                </a:solidFill>
                <a:ea typeface="宋体" panose="02010600030101010101" pitchFamily="2" charset="-122"/>
              </a:rPr>
              <a:t>查询</a:t>
            </a:r>
            <a:r>
              <a:rPr lang="zh-CN" altLang="en-US" dirty="0">
                <a:solidFill>
                  <a:srgbClr val="FF0000"/>
                </a:solidFill>
                <a:ea typeface="宋体" panose="02010600030101010101" pitchFamily="2" charset="-122"/>
              </a:rPr>
              <a:t>”</a:t>
            </a:r>
            <a:r>
              <a:rPr lang="zh-CN" dirty="0">
                <a:solidFill>
                  <a:srgbClr val="FF0000"/>
                </a:solidFill>
                <a:ea typeface="宋体" panose="02010600030101010101" pitchFamily="2" charset="-122"/>
              </a:rPr>
              <a:t>后，</a:t>
            </a:r>
            <a:r>
              <a:rPr lang="zh-CN" altLang="en-US" dirty="0">
                <a:solidFill>
                  <a:srgbClr val="FF0000"/>
                </a:solidFill>
                <a:ea typeface="宋体" panose="02010600030101010101" pitchFamily="2" charset="-122"/>
              </a:rPr>
              <a:t>在相应的医师下</a:t>
            </a:r>
            <a:r>
              <a:rPr lang="zh-CN" dirty="0">
                <a:solidFill>
                  <a:srgbClr val="FF0000"/>
                </a:solidFill>
                <a:ea typeface="宋体" panose="02010600030101010101" pitchFamily="2" charset="-122"/>
              </a:rPr>
              <a:t>点击</a:t>
            </a:r>
            <a:r>
              <a:rPr lang="zh-CN" altLang="en-US" dirty="0">
                <a:solidFill>
                  <a:srgbClr val="FF0000"/>
                </a:solidFill>
                <a:ea typeface="宋体" panose="02010600030101010101" pitchFamily="2" charset="-122"/>
              </a:rPr>
              <a:t>“</a:t>
            </a:r>
            <a:r>
              <a:rPr lang="zh-CN" dirty="0">
                <a:solidFill>
                  <a:srgbClr val="FF0000"/>
                </a:solidFill>
                <a:ea typeface="宋体" panose="02010600030101010101" pitchFamily="2" charset="-122"/>
              </a:rPr>
              <a:t>医师调入</a:t>
            </a:r>
            <a:r>
              <a:rPr lang="zh-CN" altLang="en-US" dirty="0">
                <a:solidFill>
                  <a:srgbClr val="FF0000"/>
                </a:solidFill>
                <a:ea typeface="宋体" panose="02010600030101010101" pitchFamily="2" charset="-122"/>
              </a:rPr>
              <a:t>”</a:t>
            </a:r>
            <a:endParaRPr lang="en-US" altLang="zh-CN" dirty="0">
              <a:ea typeface="宋体" panose="02010600030101010101" pitchFamily="2" charset="-122"/>
            </a:endParaRPr>
          </a:p>
        </p:txBody>
      </p:sp>
      <p:sp>
        <p:nvSpPr>
          <p:cNvPr id="28" name="Rectangle 2"/>
          <p:cNvSpPr>
            <a:spLocks noGrp="1" noChangeArrowheads="1"/>
          </p:cNvSpPr>
          <p:nvPr/>
        </p:nvSpPr>
        <p:spPr>
          <a:xfrm>
            <a:off x="381000" y="779309"/>
            <a:ext cx="8763000" cy="487362"/>
          </a:xfrm>
          <a:prstGeom prst="rect">
            <a:avLst/>
          </a:prstGeom>
          <a:solidFill>
            <a:schemeClr val="accent1">
              <a:lumMod val="50000"/>
            </a:schemeClr>
          </a:solidFill>
          <a:ln>
            <a:noFill/>
          </a:ln>
          <a:effectLst/>
        </p:spPr>
        <p:txBody>
          <a:bodyPr vert="horz" wrap="square" lIns="91440" tIns="45720" rIns="91440" bIns="45720" numCol="1" anchor="ctr" anchorCtr="0" compatLnSpc="1"/>
          <a:lst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600" b="1">
                <a:solidFill>
                  <a:schemeClr val="bg1"/>
                </a:solidFill>
                <a:latin typeface="Arial" panose="020B0604020202020204" pitchFamily="34" charset="0"/>
              </a:defRPr>
            </a:lvl2pPr>
            <a:lvl3pPr algn="ctr" rtl="0" eaLnBrk="1" fontAlgn="base" hangingPunct="1">
              <a:spcBef>
                <a:spcPct val="0"/>
              </a:spcBef>
              <a:spcAft>
                <a:spcPct val="0"/>
              </a:spcAft>
              <a:defRPr sz="3600" b="1">
                <a:solidFill>
                  <a:schemeClr val="bg1"/>
                </a:solidFill>
                <a:latin typeface="Arial" panose="020B0604020202020204" pitchFamily="34" charset="0"/>
              </a:defRPr>
            </a:lvl3pPr>
            <a:lvl4pPr algn="ctr" rtl="0" eaLnBrk="1" fontAlgn="base" hangingPunct="1">
              <a:spcBef>
                <a:spcPct val="0"/>
              </a:spcBef>
              <a:spcAft>
                <a:spcPct val="0"/>
              </a:spcAft>
              <a:defRPr sz="3600" b="1">
                <a:solidFill>
                  <a:schemeClr val="bg1"/>
                </a:solidFill>
                <a:latin typeface="Arial" panose="020B0604020202020204" pitchFamily="34" charset="0"/>
              </a:defRPr>
            </a:lvl4pPr>
            <a:lvl5pPr algn="ctr" rtl="0" eaLnBrk="1" fontAlgn="base" hangingPunct="1">
              <a:spcBef>
                <a:spcPct val="0"/>
              </a:spcBef>
              <a:spcAft>
                <a:spcPct val="0"/>
              </a:spcAft>
              <a:defRPr sz="3600" b="1">
                <a:solidFill>
                  <a:schemeClr val="bg1"/>
                </a:solidFill>
                <a:latin typeface="Arial" panose="020B0604020202020204" pitchFamily="34" charset="0"/>
              </a:defRPr>
            </a:lvl5pPr>
            <a:lvl6pPr marL="457200" algn="ctr" rtl="0" eaLnBrk="1" fontAlgn="base" hangingPunct="1">
              <a:spcBef>
                <a:spcPct val="0"/>
              </a:spcBef>
              <a:spcAft>
                <a:spcPct val="0"/>
              </a:spcAft>
              <a:defRPr sz="3600" b="1">
                <a:solidFill>
                  <a:schemeClr val="bg1"/>
                </a:solidFill>
                <a:latin typeface="Arial" panose="020B0604020202020204" pitchFamily="34" charset="0"/>
              </a:defRPr>
            </a:lvl6pPr>
            <a:lvl7pPr marL="914400" algn="ctr" rtl="0" eaLnBrk="1" fontAlgn="base" hangingPunct="1">
              <a:spcBef>
                <a:spcPct val="0"/>
              </a:spcBef>
              <a:spcAft>
                <a:spcPct val="0"/>
              </a:spcAft>
              <a:defRPr sz="3600" b="1">
                <a:solidFill>
                  <a:schemeClr val="bg1"/>
                </a:solidFill>
                <a:latin typeface="Arial" panose="020B0604020202020204" pitchFamily="34" charset="0"/>
              </a:defRPr>
            </a:lvl7pPr>
            <a:lvl8pPr marL="1371600" algn="ctr" rtl="0" eaLnBrk="1" fontAlgn="base" hangingPunct="1">
              <a:spcBef>
                <a:spcPct val="0"/>
              </a:spcBef>
              <a:spcAft>
                <a:spcPct val="0"/>
              </a:spcAft>
              <a:defRPr sz="3600" b="1">
                <a:solidFill>
                  <a:schemeClr val="bg1"/>
                </a:solidFill>
                <a:latin typeface="Arial" panose="020B0604020202020204" pitchFamily="34" charset="0"/>
              </a:defRPr>
            </a:lvl8pPr>
            <a:lvl9pPr marL="1828800" algn="ctr" rtl="0" eaLnBrk="1" fontAlgn="base" hangingPunct="1">
              <a:spcBef>
                <a:spcPct val="0"/>
              </a:spcBef>
              <a:spcAft>
                <a:spcPct val="0"/>
              </a:spcAft>
              <a:defRPr sz="3600" b="1">
                <a:solidFill>
                  <a:schemeClr val="bg1"/>
                </a:solidFill>
                <a:latin typeface="Arial" panose="020B0604020202020204" pitchFamily="34" charset="0"/>
              </a:defRPr>
            </a:lvl9pPr>
          </a:lstStyle>
          <a:p>
            <a:r>
              <a:rPr lang="zh-CN" altLang="en-US" sz="2800" dirty="0">
                <a:ea typeface="宋体" panose="02010600030101010101" pitchFamily="2" charset="-122"/>
              </a:rPr>
              <a:t>二</a:t>
            </a:r>
            <a:r>
              <a:rPr lang="en-US" altLang="zh-CN" sz="2800" dirty="0">
                <a:ea typeface="宋体" panose="02010600030101010101" pitchFamily="2" charset="-122"/>
              </a:rPr>
              <a:t>.  </a:t>
            </a:r>
            <a:r>
              <a:rPr lang="zh-CN" altLang="en-US" sz="2800" dirty="0">
                <a:ea typeface="宋体" panose="02010600030101010101" pitchFamily="2" charset="-122"/>
                <a:sym typeface="+mn-ea"/>
              </a:rPr>
              <a:t>机构</a:t>
            </a:r>
            <a:r>
              <a:rPr lang="zh-CN" sz="2800" dirty="0">
                <a:ea typeface="宋体" panose="02010600030101010101" pitchFamily="2" charset="-122"/>
                <a:sym typeface="+mn-ea"/>
              </a:rPr>
              <a:t>使用流程（执业机构）</a:t>
            </a:r>
            <a:r>
              <a:rPr lang="en-US" altLang="zh-CN" sz="2800" dirty="0">
                <a:ea typeface="宋体" panose="02010600030101010101" pitchFamily="2" charset="-122"/>
                <a:sym typeface="+mn-ea"/>
              </a:rPr>
              <a:t>2</a:t>
            </a:r>
            <a:r>
              <a:rPr lang="zh-CN" altLang="en-US" sz="2800" dirty="0">
                <a:ea typeface="宋体" panose="02010600030101010101" pitchFamily="2" charset="-122"/>
                <a:sym typeface="+mn-ea"/>
              </a:rPr>
              <a:t>月</a:t>
            </a:r>
            <a:r>
              <a:rPr lang="en-US" altLang="zh-CN" sz="2800" dirty="0">
                <a:ea typeface="宋体" panose="02010600030101010101" pitchFamily="2" charset="-122"/>
                <a:sym typeface="+mn-ea"/>
              </a:rPr>
              <a:t>1</a:t>
            </a:r>
            <a:r>
              <a:rPr lang="zh-CN" altLang="en-US" sz="2800" dirty="0">
                <a:ea typeface="宋体" panose="02010600030101010101" pitchFamily="2" charset="-122"/>
                <a:sym typeface="+mn-ea"/>
              </a:rPr>
              <a:t>日至</a:t>
            </a:r>
            <a:r>
              <a:rPr lang="en-US" altLang="zh-CN" sz="2800" dirty="0">
                <a:ea typeface="宋体" panose="02010600030101010101" pitchFamily="2" charset="-122"/>
                <a:sym typeface="+mn-ea"/>
              </a:rPr>
              <a:t>3</a:t>
            </a:r>
            <a:r>
              <a:rPr lang="zh-CN" altLang="en-US" sz="2800" dirty="0">
                <a:ea typeface="宋体" panose="02010600030101010101" pitchFamily="2" charset="-122"/>
                <a:sym typeface="+mn-ea"/>
              </a:rPr>
              <a:t>月</a:t>
            </a:r>
            <a:r>
              <a:rPr lang="en-US" altLang="zh-CN" sz="2800" dirty="0">
                <a:ea typeface="宋体" panose="02010600030101010101" pitchFamily="2" charset="-122"/>
                <a:sym typeface="+mn-ea"/>
              </a:rPr>
              <a:t>31</a:t>
            </a:r>
            <a:r>
              <a:rPr lang="zh-CN" altLang="en-US" sz="2800" dirty="0">
                <a:ea typeface="宋体" panose="02010600030101010101" pitchFamily="2" charset="-122"/>
                <a:sym typeface="+mn-ea"/>
              </a:rPr>
              <a:t>日</a:t>
            </a:r>
            <a:endParaRPr lang="en-US" altLang="zh-CN" sz="2800" dirty="0">
              <a:ea typeface="宋体" panose="02010600030101010101" pitchFamily="2" charset="-122"/>
            </a:endParaRPr>
          </a:p>
        </p:txBody>
      </p:sp>
      <p:sp>
        <p:nvSpPr>
          <p:cNvPr id="3" name="矩形 2"/>
          <p:cNvSpPr/>
          <p:nvPr/>
        </p:nvSpPr>
        <p:spPr>
          <a:xfrm>
            <a:off x="487072" y="1342509"/>
            <a:ext cx="7973360" cy="923330"/>
          </a:xfrm>
          <a:prstGeom prst="rect">
            <a:avLst/>
          </a:prstGeom>
        </p:spPr>
        <p:txBody>
          <a:bodyPr wrap="square">
            <a:spAutoFit/>
          </a:bodyPr>
          <a:lstStyle/>
          <a:p>
            <a:r>
              <a:rPr lang="zh-CN" altLang="en-US" dirty="0"/>
              <a:t>机构医师信息管理页面。用户可以根据医疗机构名称、姓名、身份证等信息</a:t>
            </a:r>
            <a:endParaRPr lang="en-US" altLang="zh-CN" dirty="0"/>
          </a:p>
          <a:p>
            <a:r>
              <a:rPr lang="zh-CN" altLang="en-US" dirty="0"/>
              <a:t>进行查询。同时也可进行添加、导出、查询等操作。</a:t>
            </a:r>
            <a:endParaRPr lang="zh-CN" altLang="en-US" dirty="0">
              <a:ea typeface="宋体" panose="02010600030101010101" pitchFamily="2" charset="-122"/>
            </a:endParaRPr>
          </a:p>
          <a:p>
            <a:endParaRPr lang="zh-CN"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灯片编号占位符 3"/>
          <p:cNvSpPr>
            <a:spLocks noGrp="1"/>
          </p:cNvSpPr>
          <p:nvPr>
            <p:ph type="sldNum" sz="quarter" idx="10"/>
          </p:nvPr>
        </p:nvSpPr>
        <p:spPr/>
        <p:txBody>
          <a:bodyPr/>
          <a:lstStyle/>
          <a:p>
            <a:fld id="{3BA920C0-A35E-49EF-BBEE-37999590F932}" type="slidenum">
              <a:rPr lang="en-US" altLang="zh-CN"/>
            </a:fld>
            <a:endParaRPr lang="en-US" altLang="zh-CN" dirty="0"/>
          </a:p>
        </p:txBody>
      </p:sp>
      <p:sp>
        <p:nvSpPr>
          <p:cNvPr id="28" name="Rectangle 2"/>
          <p:cNvSpPr>
            <a:spLocks noGrp="1" noChangeArrowheads="1"/>
          </p:cNvSpPr>
          <p:nvPr/>
        </p:nvSpPr>
        <p:spPr>
          <a:xfrm>
            <a:off x="381000" y="779309"/>
            <a:ext cx="8763000" cy="487362"/>
          </a:xfrm>
          <a:prstGeom prst="rect">
            <a:avLst/>
          </a:prstGeom>
          <a:solidFill>
            <a:schemeClr val="accent1">
              <a:lumMod val="50000"/>
            </a:schemeClr>
          </a:solidFill>
          <a:ln>
            <a:noFill/>
          </a:ln>
          <a:effectLst/>
        </p:spPr>
        <p:txBody>
          <a:bodyPr vert="horz" wrap="square" lIns="91440" tIns="45720" rIns="91440" bIns="45720" numCol="1" anchor="ctr" anchorCtr="0" compatLnSpc="1"/>
          <a:lst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600" b="1">
                <a:solidFill>
                  <a:schemeClr val="bg1"/>
                </a:solidFill>
                <a:latin typeface="Arial" panose="020B0604020202020204" pitchFamily="34" charset="0"/>
              </a:defRPr>
            </a:lvl2pPr>
            <a:lvl3pPr algn="ctr" rtl="0" eaLnBrk="1" fontAlgn="base" hangingPunct="1">
              <a:spcBef>
                <a:spcPct val="0"/>
              </a:spcBef>
              <a:spcAft>
                <a:spcPct val="0"/>
              </a:spcAft>
              <a:defRPr sz="3600" b="1">
                <a:solidFill>
                  <a:schemeClr val="bg1"/>
                </a:solidFill>
                <a:latin typeface="Arial" panose="020B0604020202020204" pitchFamily="34" charset="0"/>
              </a:defRPr>
            </a:lvl3pPr>
            <a:lvl4pPr algn="ctr" rtl="0" eaLnBrk="1" fontAlgn="base" hangingPunct="1">
              <a:spcBef>
                <a:spcPct val="0"/>
              </a:spcBef>
              <a:spcAft>
                <a:spcPct val="0"/>
              </a:spcAft>
              <a:defRPr sz="3600" b="1">
                <a:solidFill>
                  <a:schemeClr val="bg1"/>
                </a:solidFill>
                <a:latin typeface="Arial" panose="020B0604020202020204" pitchFamily="34" charset="0"/>
              </a:defRPr>
            </a:lvl4pPr>
            <a:lvl5pPr algn="ctr" rtl="0" eaLnBrk="1" fontAlgn="base" hangingPunct="1">
              <a:spcBef>
                <a:spcPct val="0"/>
              </a:spcBef>
              <a:spcAft>
                <a:spcPct val="0"/>
              </a:spcAft>
              <a:defRPr sz="3600" b="1">
                <a:solidFill>
                  <a:schemeClr val="bg1"/>
                </a:solidFill>
                <a:latin typeface="Arial" panose="020B0604020202020204" pitchFamily="34" charset="0"/>
              </a:defRPr>
            </a:lvl5pPr>
            <a:lvl6pPr marL="457200" algn="ctr" rtl="0" eaLnBrk="1" fontAlgn="base" hangingPunct="1">
              <a:spcBef>
                <a:spcPct val="0"/>
              </a:spcBef>
              <a:spcAft>
                <a:spcPct val="0"/>
              </a:spcAft>
              <a:defRPr sz="3600" b="1">
                <a:solidFill>
                  <a:schemeClr val="bg1"/>
                </a:solidFill>
                <a:latin typeface="Arial" panose="020B0604020202020204" pitchFamily="34" charset="0"/>
              </a:defRPr>
            </a:lvl6pPr>
            <a:lvl7pPr marL="914400" algn="ctr" rtl="0" eaLnBrk="1" fontAlgn="base" hangingPunct="1">
              <a:spcBef>
                <a:spcPct val="0"/>
              </a:spcBef>
              <a:spcAft>
                <a:spcPct val="0"/>
              </a:spcAft>
              <a:defRPr sz="3600" b="1">
                <a:solidFill>
                  <a:schemeClr val="bg1"/>
                </a:solidFill>
                <a:latin typeface="Arial" panose="020B0604020202020204" pitchFamily="34" charset="0"/>
              </a:defRPr>
            </a:lvl7pPr>
            <a:lvl8pPr marL="1371600" algn="ctr" rtl="0" eaLnBrk="1" fontAlgn="base" hangingPunct="1">
              <a:spcBef>
                <a:spcPct val="0"/>
              </a:spcBef>
              <a:spcAft>
                <a:spcPct val="0"/>
              </a:spcAft>
              <a:defRPr sz="3600" b="1">
                <a:solidFill>
                  <a:schemeClr val="bg1"/>
                </a:solidFill>
                <a:latin typeface="Arial" panose="020B0604020202020204" pitchFamily="34" charset="0"/>
              </a:defRPr>
            </a:lvl8pPr>
            <a:lvl9pPr marL="1828800" algn="ctr" rtl="0" eaLnBrk="1" fontAlgn="base" hangingPunct="1">
              <a:spcBef>
                <a:spcPct val="0"/>
              </a:spcBef>
              <a:spcAft>
                <a:spcPct val="0"/>
              </a:spcAft>
              <a:defRPr sz="3600" b="1">
                <a:solidFill>
                  <a:schemeClr val="bg1"/>
                </a:solidFill>
                <a:latin typeface="Arial" panose="020B0604020202020204" pitchFamily="34" charset="0"/>
              </a:defRPr>
            </a:lvl9pPr>
          </a:lstStyle>
          <a:p>
            <a:r>
              <a:rPr lang="zh-CN" altLang="en-US" sz="2800" dirty="0">
                <a:ea typeface="宋体" panose="02010600030101010101" pitchFamily="2" charset="-122"/>
              </a:rPr>
              <a:t>二</a:t>
            </a:r>
            <a:r>
              <a:rPr lang="en-US" altLang="zh-CN" sz="2800" dirty="0">
                <a:ea typeface="宋体" panose="02010600030101010101" pitchFamily="2" charset="-122"/>
              </a:rPr>
              <a:t>.  </a:t>
            </a:r>
            <a:r>
              <a:rPr lang="zh-CN" altLang="en-US" sz="2800" dirty="0">
                <a:ea typeface="宋体" panose="02010600030101010101" pitchFamily="2" charset="-122"/>
                <a:sym typeface="+mn-ea"/>
              </a:rPr>
              <a:t>机构</a:t>
            </a:r>
            <a:r>
              <a:rPr lang="zh-CN" sz="2800" dirty="0">
                <a:ea typeface="宋体" panose="02010600030101010101" pitchFamily="2" charset="-122"/>
                <a:sym typeface="+mn-ea"/>
              </a:rPr>
              <a:t>使用流程（执业机构）</a:t>
            </a:r>
            <a:r>
              <a:rPr lang="en-US" altLang="zh-CN" sz="2800" dirty="0">
                <a:ea typeface="宋体" panose="02010600030101010101" pitchFamily="2" charset="-122"/>
                <a:sym typeface="+mn-ea"/>
              </a:rPr>
              <a:t>2</a:t>
            </a:r>
            <a:r>
              <a:rPr lang="zh-CN" altLang="en-US" sz="2800" dirty="0">
                <a:ea typeface="宋体" panose="02010600030101010101" pitchFamily="2" charset="-122"/>
                <a:sym typeface="+mn-ea"/>
              </a:rPr>
              <a:t>月</a:t>
            </a:r>
            <a:r>
              <a:rPr lang="en-US" altLang="zh-CN" sz="2800" dirty="0">
                <a:ea typeface="宋体" panose="02010600030101010101" pitchFamily="2" charset="-122"/>
                <a:sym typeface="+mn-ea"/>
              </a:rPr>
              <a:t>1</a:t>
            </a:r>
            <a:r>
              <a:rPr lang="zh-CN" altLang="en-US" sz="2800" dirty="0">
                <a:ea typeface="宋体" panose="02010600030101010101" pitchFamily="2" charset="-122"/>
                <a:sym typeface="+mn-ea"/>
              </a:rPr>
              <a:t>日至</a:t>
            </a:r>
            <a:r>
              <a:rPr lang="en-US" altLang="zh-CN" sz="2800" dirty="0">
                <a:ea typeface="宋体" panose="02010600030101010101" pitchFamily="2" charset="-122"/>
                <a:sym typeface="+mn-ea"/>
              </a:rPr>
              <a:t>3</a:t>
            </a:r>
            <a:r>
              <a:rPr lang="zh-CN" altLang="en-US" sz="2800" dirty="0">
                <a:ea typeface="宋体" panose="02010600030101010101" pitchFamily="2" charset="-122"/>
                <a:sym typeface="+mn-ea"/>
              </a:rPr>
              <a:t>月</a:t>
            </a:r>
            <a:r>
              <a:rPr lang="en-US" altLang="zh-CN" sz="2800" dirty="0">
                <a:ea typeface="宋体" panose="02010600030101010101" pitchFamily="2" charset="-122"/>
                <a:sym typeface="+mn-ea"/>
              </a:rPr>
              <a:t>31</a:t>
            </a:r>
            <a:r>
              <a:rPr lang="zh-CN" altLang="en-US" sz="2800" dirty="0">
                <a:ea typeface="宋体" panose="02010600030101010101" pitchFamily="2" charset="-122"/>
                <a:sym typeface="+mn-ea"/>
              </a:rPr>
              <a:t>日</a:t>
            </a:r>
            <a:endParaRPr lang="en-US" altLang="zh-CN" sz="2800" dirty="0">
              <a:ea typeface="宋体" panose="02010600030101010101" pitchFamily="2" charset="-122"/>
            </a:endParaRPr>
          </a:p>
        </p:txBody>
      </p:sp>
      <p:pic>
        <p:nvPicPr>
          <p:cNvPr id="3" name="图片 2"/>
          <p:cNvPicPr>
            <a:picLocks noChangeAspect="1"/>
          </p:cNvPicPr>
          <p:nvPr>
            <p:custDataLst>
              <p:tags r:id="rId1"/>
            </p:custDataLst>
          </p:nvPr>
        </p:nvPicPr>
        <p:blipFill>
          <a:blip r:embed="rId2"/>
          <a:stretch>
            <a:fillRect/>
          </a:stretch>
        </p:blipFill>
        <p:spPr>
          <a:xfrm>
            <a:off x="400685" y="2134235"/>
            <a:ext cx="8742680" cy="4622165"/>
          </a:xfrm>
          <a:prstGeom prst="rect">
            <a:avLst/>
          </a:prstGeom>
        </p:spPr>
      </p:pic>
      <p:sp>
        <p:nvSpPr>
          <p:cNvPr id="6" name="文本框 5"/>
          <p:cNvSpPr txBox="1"/>
          <p:nvPr/>
        </p:nvSpPr>
        <p:spPr>
          <a:xfrm>
            <a:off x="691515" y="1493520"/>
            <a:ext cx="8564880" cy="645160"/>
          </a:xfrm>
          <a:prstGeom prst="rect">
            <a:avLst/>
          </a:prstGeom>
          <a:noFill/>
        </p:spPr>
        <p:txBody>
          <a:bodyPr wrap="none" rtlCol="0">
            <a:spAutoFit/>
          </a:bodyPr>
          <a:lstStyle/>
          <a:p>
            <a:r>
              <a:rPr lang="zh-CN" altLang="en-US" dirty="0"/>
              <a:t>执业机构登录添加医师也可在数据管理，点击</a:t>
            </a:r>
            <a:r>
              <a:rPr lang="en-US" altLang="zh-CN" dirty="0"/>
              <a:t>“</a:t>
            </a:r>
            <a:r>
              <a:rPr lang="zh-CN" altLang="en-US" dirty="0"/>
              <a:t>批量医师调入</a:t>
            </a:r>
            <a:r>
              <a:rPr lang="en-US" altLang="zh-CN" dirty="0"/>
              <a:t>”</a:t>
            </a:r>
            <a:r>
              <a:rPr lang="zh-CN" altLang="en-US" dirty="0"/>
              <a:t>选项，输入机构登记号</a:t>
            </a:r>
            <a:endParaRPr lang="zh-CN" altLang="en-US" dirty="0"/>
          </a:p>
          <a:p>
            <a:r>
              <a:rPr lang="zh-CN" altLang="en-US" dirty="0"/>
              <a:t>点击查询按钮，下方出现对应医师数据列表时，点击</a:t>
            </a:r>
            <a:r>
              <a:rPr lang="en-US" altLang="zh-CN" dirty="0"/>
              <a:t>“</a:t>
            </a:r>
            <a:r>
              <a:rPr lang="zh-CN" altLang="en-US" dirty="0"/>
              <a:t>批量调入</a:t>
            </a:r>
            <a:r>
              <a:rPr lang="en-US" altLang="zh-CN" dirty="0"/>
              <a:t>”</a:t>
            </a:r>
            <a:r>
              <a:rPr lang="zh-CN" altLang="en-US" dirty="0"/>
              <a:t>即可</a:t>
            </a:r>
            <a:endParaRPr lang="zh-CN" altLang="en-US" dirty="0"/>
          </a:p>
        </p:txBody>
      </p:sp>
      <p:cxnSp>
        <p:nvCxnSpPr>
          <p:cNvPr id="7" name="直接箭头连接符 6"/>
          <p:cNvCxnSpPr/>
          <p:nvPr/>
        </p:nvCxnSpPr>
        <p:spPr>
          <a:xfrm flipH="1" flipV="1">
            <a:off x="3635375" y="3429000"/>
            <a:ext cx="282575" cy="560705"/>
          </a:xfrm>
          <a:prstGeom prst="straightConnector1">
            <a:avLst/>
          </a:prstGeom>
          <a:ln w="28575">
            <a:solidFill>
              <a:srgbClr val="EC3224"/>
            </a:solidFill>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flipV="1">
            <a:off x="5724128" y="3920887"/>
            <a:ext cx="363855" cy="451485"/>
          </a:xfrm>
          <a:prstGeom prst="straightConnector1">
            <a:avLst/>
          </a:prstGeom>
          <a:ln w="28575">
            <a:solidFill>
              <a:srgbClr val="EC3224"/>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灯片编号占位符 3"/>
          <p:cNvSpPr>
            <a:spLocks noGrp="1"/>
          </p:cNvSpPr>
          <p:nvPr>
            <p:ph type="sldNum" sz="quarter" idx="10"/>
          </p:nvPr>
        </p:nvSpPr>
        <p:spPr/>
        <p:txBody>
          <a:bodyPr/>
          <a:lstStyle/>
          <a:p>
            <a:fld id="{3BA920C0-A35E-49EF-BBEE-37999590F932}" type="slidenum">
              <a:rPr lang="en-US" altLang="zh-CN"/>
            </a:fld>
            <a:endParaRPr lang="en-US" altLang="zh-CN" dirty="0"/>
          </a:p>
        </p:txBody>
      </p:sp>
      <p:pic>
        <p:nvPicPr>
          <p:cNvPr id="5" name="图片 4"/>
          <p:cNvPicPr>
            <a:picLocks noChangeAspect="1"/>
          </p:cNvPicPr>
          <p:nvPr/>
        </p:nvPicPr>
        <p:blipFill>
          <a:blip r:embed="rId1"/>
          <a:stretch>
            <a:fillRect/>
          </a:stretch>
        </p:blipFill>
        <p:spPr>
          <a:xfrm>
            <a:off x="380365" y="1619250"/>
            <a:ext cx="8762365" cy="5238750"/>
          </a:xfrm>
          <a:prstGeom prst="rect">
            <a:avLst/>
          </a:prstGeom>
        </p:spPr>
      </p:pic>
      <p:sp>
        <p:nvSpPr>
          <p:cNvPr id="6" name="文本框 5"/>
          <p:cNvSpPr txBox="1"/>
          <p:nvPr/>
        </p:nvSpPr>
        <p:spPr>
          <a:xfrm>
            <a:off x="380365" y="1261110"/>
            <a:ext cx="8763000" cy="368300"/>
          </a:xfrm>
          <a:prstGeom prst="rect">
            <a:avLst/>
          </a:prstGeom>
          <a:noFill/>
        </p:spPr>
        <p:txBody>
          <a:bodyPr wrap="square" rtlCol="0">
            <a:spAutoFit/>
          </a:bodyPr>
          <a:lstStyle/>
          <a:p>
            <a:r>
              <a:rPr lang="zh-CN" altLang="en-US"/>
              <a:t>登录定考办账号：将不符合考核机构委托到考核机构</a:t>
            </a:r>
            <a:endParaRPr lang="zh-CN" altLang="en-US"/>
          </a:p>
        </p:txBody>
      </p:sp>
      <p:cxnSp>
        <p:nvCxnSpPr>
          <p:cNvPr id="7" name="直接箭头连接符 6"/>
          <p:cNvCxnSpPr/>
          <p:nvPr/>
        </p:nvCxnSpPr>
        <p:spPr>
          <a:xfrm flipV="1">
            <a:off x="7880350" y="3140710"/>
            <a:ext cx="363855" cy="451485"/>
          </a:xfrm>
          <a:prstGeom prst="straightConnector1">
            <a:avLst/>
          </a:prstGeom>
          <a:ln w="28575">
            <a:solidFill>
              <a:srgbClr val="EC3224"/>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004048" y="3498061"/>
            <a:ext cx="3154680" cy="368300"/>
          </a:xfrm>
          <a:prstGeom prst="rect">
            <a:avLst/>
          </a:prstGeom>
          <a:noFill/>
        </p:spPr>
        <p:txBody>
          <a:bodyPr wrap="none" rtlCol="0">
            <a:spAutoFit/>
          </a:bodyPr>
          <a:lstStyle/>
          <a:p>
            <a:r>
              <a:rPr lang="zh-CN" dirty="0">
                <a:solidFill>
                  <a:srgbClr val="FF0000"/>
                </a:solidFill>
                <a:ea typeface="宋体" panose="02010600030101010101" pitchFamily="2" charset="-122"/>
              </a:rPr>
              <a:t>点击委托考核机构就可以委托</a:t>
            </a:r>
            <a:endParaRPr lang="en-US" altLang="zh-CN" dirty="0">
              <a:ea typeface="宋体" panose="02010600030101010101" pitchFamily="2" charset="-122"/>
            </a:endParaRPr>
          </a:p>
        </p:txBody>
      </p:sp>
      <p:sp>
        <p:nvSpPr>
          <p:cNvPr id="28" name="Rectangle 2"/>
          <p:cNvSpPr>
            <a:spLocks noGrp="1" noChangeArrowheads="1"/>
          </p:cNvSpPr>
          <p:nvPr/>
        </p:nvSpPr>
        <p:spPr>
          <a:xfrm>
            <a:off x="381000" y="779309"/>
            <a:ext cx="8763000" cy="487362"/>
          </a:xfrm>
          <a:prstGeom prst="rect">
            <a:avLst/>
          </a:prstGeom>
          <a:solidFill>
            <a:schemeClr val="accent1">
              <a:lumMod val="50000"/>
            </a:schemeClr>
          </a:solidFill>
          <a:ln>
            <a:noFill/>
          </a:ln>
          <a:effectLst/>
        </p:spPr>
        <p:txBody>
          <a:bodyPr vert="horz" wrap="square" lIns="91440" tIns="45720" rIns="91440" bIns="45720" numCol="1" anchor="ctr" anchorCtr="0" compatLnSpc="1"/>
          <a:lst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600" b="1">
                <a:solidFill>
                  <a:schemeClr val="bg1"/>
                </a:solidFill>
                <a:latin typeface="Arial" panose="020B0604020202020204" pitchFamily="34" charset="0"/>
              </a:defRPr>
            </a:lvl2pPr>
            <a:lvl3pPr algn="ctr" rtl="0" eaLnBrk="1" fontAlgn="base" hangingPunct="1">
              <a:spcBef>
                <a:spcPct val="0"/>
              </a:spcBef>
              <a:spcAft>
                <a:spcPct val="0"/>
              </a:spcAft>
              <a:defRPr sz="3600" b="1">
                <a:solidFill>
                  <a:schemeClr val="bg1"/>
                </a:solidFill>
                <a:latin typeface="Arial" panose="020B0604020202020204" pitchFamily="34" charset="0"/>
              </a:defRPr>
            </a:lvl3pPr>
            <a:lvl4pPr algn="ctr" rtl="0" eaLnBrk="1" fontAlgn="base" hangingPunct="1">
              <a:spcBef>
                <a:spcPct val="0"/>
              </a:spcBef>
              <a:spcAft>
                <a:spcPct val="0"/>
              </a:spcAft>
              <a:defRPr sz="3600" b="1">
                <a:solidFill>
                  <a:schemeClr val="bg1"/>
                </a:solidFill>
                <a:latin typeface="Arial" panose="020B0604020202020204" pitchFamily="34" charset="0"/>
              </a:defRPr>
            </a:lvl4pPr>
            <a:lvl5pPr algn="ctr" rtl="0" eaLnBrk="1" fontAlgn="base" hangingPunct="1">
              <a:spcBef>
                <a:spcPct val="0"/>
              </a:spcBef>
              <a:spcAft>
                <a:spcPct val="0"/>
              </a:spcAft>
              <a:defRPr sz="3600" b="1">
                <a:solidFill>
                  <a:schemeClr val="bg1"/>
                </a:solidFill>
                <a:latin typeface="Arial" panose="020B0604020202020204" pitchFamily="34" charset="0"/>
              </a:defRPr>
            </a:lvl5pPr>
            <a:lvl6pPr marL="457200" algn="ctr" rtl="0" eaLnBrk="1" fontAlgn="base" hangingPunct="1">
              <a:spcBef>
                <a:spcPct val="0"/>
              </a:spcBef>
              <a:spcAft>
                <a:spcPct val="0"/>
              </a:spcAft>
              <a:defRPr sz="3600" b="1">
                <a:solidFill>
                  <a:schemeClr val="bg1"/>
                </a:solidFill>
                <a:latin typeface="Arial" panose="020B0604020202020204" pitchFamily="34" charset="0"/>
              </a:defRPr>
            </a:lvl6pPr>
            <a:lvl7pPr marL="914400" algn="ctr" rtl="0" eaLnBrk="1" fontAlgn="base" hangingPunct="1">
              <a:spcBef>
                <a:spcPct val="0"/>
              </a:spcBef>
              <a:spcAft>
                <a:spcPct val="0"/>
              </a:spcAft>
              <a:defRPr sz="3600" b="1">
                <a:solidFill>
                  <a:schemeClr val="bg1"/>
                </a:solidFill>
                <a:latin typeface="Arial" panose="020B0604020202020204" pitchFamily="34" charset="0"/>
              </a:defRPr>
            </a:lvl7pPr>
            <a:lvl8pPr marL="1371600" algn="ctr" rtl="0" eaLnBrk="1" fontAlgn="base" hangingPunct="1">
              <a:spcBef>
                <a:spcPct val="0"/>
              </a:spcBef>
              <a:spcAft>
                <a:spcPct val="0"/>
              </a:spcAft>
              <a:defRPr sz="3600" b="1">
                <a:solidFill>
                  <a:schemeClr val="bg1"/>
                </a:solidFill>
                <a:latin typeface="Arial" panose="020B0604020202020204" pitchFamily="34" charset="0"/>
              </a:defRPr>
            </a:lvl8pPr>
            <a:lvl9pPr marL="1828800" algn="ctr" rtl="0" eaLnBrk="1" fontAlgn="base" hangingPunct="1">
              <a:spcBef>
                <a:spcPct val="0"/>
              </a:spcBef>
              <a:spcAft>
                <a:spcPct val="0"/>
              </a:spcAft>
              <a:defRPr sz="3600" b="1">
                <a:solidFill>
                  <a:schemeClr val="bg1"/>
                </a:solidFill>
                <a:latin typeface="Arial" panose="020B0604020202020204" pitchFamily="34" charset="0"/>
              </a:defRPr>
            </a:lvl9pPr>
          </a:lstStyle>
          <a:p>
            <a:r>
              <a:rPr lang="zh-CN" altLang="en-US" sz="2800" dirty="0">
                <a:ea typeface="宋体" panose="02010600030101010101" pitchFamily="2" charset="-122"/>
              </a:rPr>
              <a:t>二</a:t>
            </a:r>
            <a:r>
              <a:rPr lang="en-US" altLang="zh-CN" sz="2800" dirty="0">
                <a:ea typeface="宋体" panose="02010600030101010101" pitchFamily="2" charset="-122"/>
              </a:rPr>
              <a:t>.  </a:t>
            </a:r>
            <a:r>
              <a:rPr lang="zh-CN" altLang="en-US" sz="2800" dirty="0">
                <a:ea typeface="宋体" panose="02010600030101010101" pitchFamily="2" charset="-122"/>
                <a:sym typeface="+mn-ea"/>
              </a:rPr>
              <a:t>机构</a:t>
            </a:r>
            <a:r>
              <a:rPr lang="zh-CN" sz="2800" dirty="0">
                <a:ea typeface="宋体" panose="02010600030101010101" pitchFamily="2" charset="-122"/>
                <a:sym typeface="+mn-ea"/>
              </a:rPr>
              <a:t>使用流程（定考办）</a:t>
            </a:r>
            <a:r>
              <a:rPr lang="en-US" altLang="zh-CN" sz="2800" dirty="0">
                <a:ea typeface="宋体" panose="02010600030101010101" pitchFamily="2" charset="-122"/>
                <a:sym typeface="+mn-ea"/>
              </a:rPr>
              <a:t>2</a:t>
            </a:r>
            <a:r>
              <a:rPr lang="zh-CN" altLang="en-US" sz="2800" dirty="0">
                <a:ea typeface="宋体" panose="02010600030101010101" pitchFamily="2" charset="-122"/>
                <a:sym typeface="+mn-ea"/>
              </a:rPr>
              <a:t>月</a:t>
            </a:r>
            <a:r>
              <a:rPr lang="en-US" altLang="zh-CN" sz="2800" dirty="0">
                <a:ea typeface="宋体" panose="02010600030101010101" pitchFamily="2" charset="-122"/>
                <a:sym typeface="+mn-ea"/>
              </a:rPr>
              <a:t>1</a:t>
            </a:r>
            <a:r>
              <a:rPr lang="zh-CN" altLang="en-US" sz="2800" dirty="0">
                <a:ea typeface="宋体" panose="02010600030101010101" pitchFamily="2" charset="-122"/>
                <a:sym typeface="+mn-ea"/>
              </a:rPr>
              <a:t>日至</a:t>
            </a:r>
            <a:r>
              <a:rPr lang="en-US" altLang="zh-CN" sz="2800" dirty="0">
                <a:ea typeface="宋体" panose="02010600030101010101" pitchFamily="2" charset="-122"/>
                <a:sym typeface="+mn-ea"/>
              </a:rPr>
              <a:t>3</a:t>
            </a:r>
            <a:r>
              <a:rPr lang="zh-CN" altLang="en-US" sz="2800" dirty="0">
                <a:ea typeface="宋体" panose="02010600030101010101" pitchFamily="2" charset="-122"/>
                <a:sym typeface="+mn-ea"/>
              </a:rPr>
              <a:t>月</a:t>
            </a:r>
            <a:r>
              <a:rPr lang="en-US" altLang="zh-CN" sz="2800" dirty="0">
                <a:ea typeface="宋体" panose="02010600030101010101" pitchFamily="2" charset="-122"/>
                <a:sym typeface="+mn-ea"/>
              </a:rPr>
              <a:t>31</a:t>
            </a:r>
            <a:r>
              <a:rPr lang="zh-CN" altLang="en-US" sz="2800" dirty="0">
                <a:ea typeface="宋体" panose="02010600030101010101" pitchFamily="2" charset="-122"/>
                <a:sym typeface="+mn-ea"/>
              </a:rPr>
              <a:t>日</a:t>
            </a:r>
            <a:endParaRPr lang="en-US" altLang="zh-CN" sz="2800" dirty="0">
              <a:ea typeface="宋体" panose="02010600030101010101"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95536" y="764704"/>
            <a:ext cx="8748464" cy="487362"/>
          </a:xfrm>
          <a:solidFill>
            <a:schemeClr val="accent1">
              <a:lumMod val="50000"/>
            </a:schemeClr>
          </a:solidFill>
        </p:spPr>
        <p:txBody>
          <a:bodyPr/>
          <a:lstStyle/>
          <a:p>
            <a:pPr algn="l"/>
            <a:r>
              <a:rPr lang="zh-CN" altLang="en-US" sz="3200" dirty="0">
                <a:ea typeface="宋体" panose="02010600030101010101" pitchFamily="2" charset="-122"/>
              </a:rPr>
              <a:t>             目  录</a:t>
            </a:r>
            <a:endParaRPr lang="en-US" altLang="zh-CN" sz="3200" dirty="0">
              <a:ea typeface="宋体" panose="02010600030101010101" pitchFamily="2" charset="-122"/>
            </a:endParaRPr>
          </a:p>
        </p:txBody>
      </p:sp>
      <p:grpSp>
        <p:nvGrpSpPr>
          <p:cNvPr id="61479" name="Group 39"/>
          <p:cNvGrpSpPr/>
          <p:nvPr/>
        </p:nvGrpSpPr>
        <p:grpSpPr bwMode="auto">
          <a:xfrm>
            <a:off x="1981200" y="1965375"/>
            <a:ext cx="5410200" cy="665162"/>
            <a:chOff x="1248" y="1947"/>
            <a:chExt cx="3408" cy="419"/>
          </a:xfrm>
        </p:grpSpPr>
        <p:grpSp>
          <p:nvGrpSpPr>
            <p:cNvPr id="61454" name="Group 14"/>
            <p:cNvGrpSpPr/>
            <p:nvPr/>
          </p:nvGrpSpPr>
          <p:grpSpPr bwMode="auto">
            <a:xfrm>
              <a:off x="1248" y="1947"/>
              <a:ext cx="480" cy="419"/>
              <a:chOff x="3174" y="2656"/>
              <a:chExt cx="1549" cy="1351"/>
            </a:xfrm>
          </p:grpSpPr>
          <p:sp>
            <p:nvSpPr>
              <p:cNvPr id="61455" name="AutoShape 15"/>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456" name="AutoShape 16"/>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457" name="AutoShape 17"/>
              <p:cNvSpPr>
                <a:spLocks noChangeArrowheads="1"/>
              </p:cNvSpPr>
              <p:nvPr/>
            </p:nvSpPr>
            <p:spPr bwMode="gray">
              <a:xfrm>
                <a:off x="3264" y="2736"/>
                <a:ext cx="1350" cy="1168"/>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61461" name="Line 21"/>
            <p:cNvSpPr>
              <a:spLocks noChangeShapeType="1"/>
            </p:cNvSpPr>
            <p:nvPr/>
          </p:nvSpPr>
          <p:spPr bwMode="auto">
            <a:xfrm>
              <a:off x="1632" y="2331"/>
              <a:ext cx="3024" cy="0"/>
            </a:xfrm>
            <a:prstGeom prst="line">
              <a:avLst/>
            </a:prstGeom>
            <a:noFill/>
            <a:ln w="25400">
              <a:solidFill>
                <a:schemeClr val="folHlink"/>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462" name="Text Box 22"/>
            <p:cNvSpPr txBox="1">
              <a:spLocks noChangeArrowheads="1"/>
            </p:cNvSpPr>
            <p:nvPr/>
          </p:nvSpPr>
          <p:spPr bwMode="auto">
            <a:xfrm>
              <a:off x="2256" y="1995"/>
              <a:ext cx="128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zh-CN" altLang="en-US" sz="2400" dirty="0">
                  <a:ea typeface="宋体" panose="02010600030101010101" pitchFamily="2" charset="-122"/>
                </a:rPr>
                <a:t>系统应用准备</a:t>
              </a:r>
              <a:endParaRPr lang="en-US" altLang="zh-CN" sz="2400" dirty="0">
                <a:ea typeface="宋体" panose="02010600030101010101" pitchFamily="2" charset="-122"/>
              </a:endParaRPr>
            </a:p>
          </p:txBody>
        </p:sp>
        <p:sp>
          <p:nvSpPr>
            <p:cNvPr id="61463" name="Text Box 23"/>
            <p:cNvSpPr txBox="1">
              <a:spLocks noChangeArrowheads="1"/>
            </p:cNvSpPr>
            <p:nvPr/>
          </p:nvSpPr>
          <p:spPr bwMode="gray">
            <a:xfrm>
              <a:off x="1327" y="2009"/>
              <a:ext cx="311"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zh-CN" altLang="en-US" sz="2400" b="1" dirty="0">
                  <a:solidFill>
                    <a:schemeClr val="bg1"/>
                  </a:solidFill>
                  <a:ea typeface="宋体" panose="02010600030101010101" pitchFamily="2" charset="-122"/>
                </a:rPr>
                <a:t>一</a:t>
              </a:r>
              <a:endParaRPr lang="en-US" altLang="zh-CN" sz="2400" b="1" dirty="0">
                <a:solidFill>
                  <a:schemeClr val="bg1"/>
                </a:solidFill>
                <a:ea typeface="宋体" panose="02010600030101010101" pitchFamily="2" charset="-122"/>
              </a:endParaRPr>
            </a:p>
          </p:txBody>
        </p:sp>
      </p:grpSp>
      <p:grpSp>
        <p:nvGrpSpPr>
          <p:cNvPr id="61480" name="Group 40"/>
          <p:cNvGrpSpPr/>
          <p:nvPr/>
        </p:nvGrpSpPr>
        <p:grpSpPr bwMode="auto">
          <a:xfrm>
            <a:off x="1981200" y="4653136"/>
            <a:ext cx="5410200" cy="673100"/>
            <a:chOff x="1248" y="2504"/>
            <a:chExt cx="3408" cy="424"/>
          </a:xfrm>
        </p:grpSpPr>
        <p:grpSp>
          <p:nvGrpSpPr>
            <p:cNvPr id="61464" name="Group 24"/>
            <p:cNvGrpSpPr/>
            <p:nvPr/>
          </p:nvGrpSpPr>
          <p:grpSpPr bwMode="auto">
            <a:xfrm>
              <a:off x="1248" y="2504"/>
              <a:ext cx="479" cy="424"/>
              <a:chOff x="1112" y="2640"/>
              <a:chExt cx="1547" cy="1367"/>
            </a:xfrm>
          </p:grpSpPr>
          <p:sp>
            <p:nvSpPr>
              <p:cNvPr id="61465" name="AutoShape 25"/>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466" name="AutoShape 26"/>
              <p:cNvSpPr>
                <a:spLocks noChangeArrowheads="1"/>
              </p:cNvSpPr>
              <p:nvPr/>
            </p:nvSpPr>
            <p:spPr bwMode="gray">
              <a:xfrm>
                <a:off x="1112" y="2640"/>
                <a:ext cx="1537" cy="1327"/>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p>
            </p:txBody>
          </p:sp>
          <p:sp>
            <p:nvSpPr>
              <p:cNvPr id="61467" name="AutoShape 27"/>
              <p:cNvSpPr>
                <a:spLocks noChangeArrowheads="1"/>
              </p:cNvSpPr>
              <p:nvPr/>
            </p:nvSpPr>
            <p:spPr bwMode="gray">
              <a:xfrm>
                <a:off x="1200"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61472" name="Line 32"/>
            <p:cNvSpPr>
              <a:spLocks noChangeShapeType="1"/>
            </p:cNvSpPr>
            <p:nvPr/>
          </p:nvSpPr>
          <p:spPr bwMode="auto">
            <a:xfrm>
              <a:off x="1632" y="2893"/>
              <a:ext cx="3024" cy="0"/>
            </a:xfrm>
            <a:prstGeom prst="line">
              <a:avLst/>
            </a:prstGeom>
            <a:noFill/>
            <a:ln w="25400">
              <a:solidFill>
                <a:schemeClr val="folHlink"/>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474" name="Text Box 34"/>
            <p:cNvSpPr txBox="1">
              <a:spLocks noChangeArrowheads="1"/>
            </p:cNvSpPr>
            <p:nvPr/>
          </p:nvSpPr>
          <p:spPr bwMode="gray">
            <a:xfrm>
              <a:off x="1326" y="2571"/>
              <a:ext cx="311"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zh-CN" altLang="en-US" sz="2400" b="1" dirty="0">
                  <a:solidFill>
                    <a:schemeClr val="bg1"/>
                  </a:solidFill>
                  <a:ea typeface="宋体" panose="02010600030101010101" pitchFamily="2" charset="-122"/>
                </a:rPr>
                <a:t>四</a:t>
              </a:r>
              <a:endParaRPr lang="en-US" altLang="zh-CN" sz="2400" b="1" dirty="0">
                <a:solidFill>
                  <a:schemeClr val="bg1"/>
                </a:solidFill>
                <a:ea typeface="宋体" panose="02010600030101010101" pitchFamily="2" charset="-122"/>
              </a:endParaRPr>
            </a:p>
          </p:txBody>
        </p:sp>
      </p:grpSp>
      <p:grpSp>
        <p:nvGrpSpPr>
          <p:cNvPr id="61481" name="Group 41"/>
          <p:cNvGrpSpPr/>
          <p:nvPr/>
        </p:nvGrpSpPr>
        <p:grpSpPr bwMode="auto">
          <a:xfrm>
            <a:off x="1981200" y="2867075"/>
            <a:ext cx="5410200" cy="1570036"/>
            <a:chOff x="1248" y="2515"/>
            <a:chExt cx="3408" cy="989"/>
          </a:xfrm>
        </p:grpSpPr>
        <p:grpSp>
          <p:nvGrpSpPr>
            <p:cNvPr id="61468" name="Group 28"/>
            <p:cNvGrpSpPr/>
            <p:nvPr/>
          </p:nvGrpSpPr>
          <p:grpSpPr bwMode="auto">
            <a:xfrm>
              <a:off x="1248" y="3085"/>
              <a:ext cx="480" cy="419"/>
              <a:chOff x="3174" y="2656"/>
              <a:chExt cx="1549" cy="1351"/>
            </a:xfrm>
          </p:grpSpPr>
          <p:sp>
            <p:nvSpPr>
              <p:cNvPr id="61469" name="AutoShape 29"/>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470" name="AutoShape 30"/>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471" name="AutoShape 31"/>
              <p:cNvSpPr>
                <a:spLocks noChangeArrowheads="1"/>
              </p:cNvSpPr>
              <p:nvPr/>
            </p:nvSpPr>
            <p:spPr bwMode="gray">
              <a:xfrm>
                <a:off x="3264" y="2736"/>
                <a:ext cx="1350" cy="1168"/>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61475" name="Line 35"/>
            <p:cNvSpPr>
              <a:spLocks noChangeShapeType="1"/>
            </p:cNvSpPr>
            <p:nvPr/>
          </p:nvSpPr>
          <p:spPr bwMode="auto">
            <a:xfrm>
              <a:off x="1632" y="3469"/>
              <a:ext cx="3024" cy="0"/>
            </a:xfrm>
            <a:prstGeom prst="line">
              <a:avLst/>
            </a:prstGeom>
            <a:noFill/>
            <a:ln w="25400">
              <a:solidFill>
                <a:schemeClr val="folHlink"/>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476" name="Text Box 36"/>
            <p:cNvSpPr txBox="1">
              <a:spLocks noChangeArrowheads="1"/>
            </p:cNvSpPr>
            <p:nvPr/>
          </p:nvSpPr>
          <p:spPr bwMode="auto">
            <a:xfrm>
              <a:off x="2276" y="2515"/>
              <a:ext cx="128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zh-CN" altLang="en-US" sz="2400" dirty="0">
                  <a:ea typeface="宋体" panose="02010600030101010101" pitchFamily="2" charset="-122"/>
                </a:rPr>
                <a:t>机构</a:t>
              </a:r>
              <a:r>
                <a:rPr lang="zh-CN" sz="2400" dirty="0">
                  <a:ea typeface="宋体" panose="02010600030101010101" pitchFamily="2" charset="-122"/>
                </a:rPr>
                <a:t>使用流程</a:t>
              </a:r>
              <a:endParaRPr lang="zh-CN" sz="2400" dirty="0">
                <a:ea typeface="宋体" panose="02010600030101010101" pitchFamily="2" charset="-122"/>
              </a:endParaRPr>
            </a:p>
          </p:txBody>
        </p:sp>
        <p:sp>
          <p:nvSpPr>
            <p:cNvPr id="61477" name="Text Box 37"/>
            <p:cNvSpPr txBox="1">
              <a:spLocks noChangeArrowheads="1"/>
            </p:cNvSpPr>
            <p:nvPr/>
          </p:nvSpPr>
          <p:spPr bwMode="gray">
            <a:xfrm>
              <a:off x="1329" y="3147"/>
              <a:ext cx="308" cy="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zh-CN" altLang="en-US" sz="2400" b="1" dirty="0">
                  <a:solidFill>
                    <a:schemeClr val="bg1"/>
                  </a:solidFill>
                  <a:ea typeface="宋体" panose="02010600030101010101" pitchFamily="2" charset="-122"/>
                </a:rPr>
                <a:t>三</a:t>
              </a:r>
              <a:endParaRPr lang="zh-CN" altLang="en-US" sz="2400" b="1" dirty="0">
                <a:solidFill>
                  <a:schemeClr val="bg1"/>
                </a:solidFill>
                <a:ea typeface="宋体" panose="02010600030101010101" pitchFamily="2" charset="-122"/>
              </a:endParaRPr>
            </a:p>
          </p:txBody>
        </p:sp>
      </p:grpSp>
      <p:sp>
        <p:nvSpPr>
          <p:cNvPr id="2" name="矩形 1"/>
          <p:cNvSpPr/>
          <p:nvPr/>
        </p:nvSpPr>
        <p:spPr>
          <a:xfrm>
            <a:off x="4904580" y="38377"/>
            <a:ext cx="4131915" cy="461665"/>
          </a:xfrm>
          <a:prstGeom prst="rect">
            <a:avLst/>
          </a:prstGeom>
        </p:spPr>
        <p:txBody>
          <a:bodyPr wrap="square">
            <a:spAutoFit/>
          </a:bodyPr>
          <a:lstStyle/>
          <a:p>
            <a:r>
              <a:rPr lang="zh-CN" altLang="en-US" sz="2400" b="1" dirty="0">
                <a:solidFill>
                  <a:schemeClr val="bg1"/>
                </a:solidFill>
                <a:ea typeface="宋体" panose="02010600030101010101" pitchFamily="2" charset="-122"/>
              </a:rPr>
              <a:t>医师定期考核信息管理系统</a:t>
            </a:r>
            <a:endParaRPr lang="zh-CN" altLang="en-US" sz="2400" b="1" dirty="0">
              <a:solidFill>
                <a:schemeClr val="bg1"/>
              </a:solidFill>
            </a:endParaRPr>
          </a:p>
        </p:txBody>
      </p:sp>
      <p:sp>
        <p:nvSpPr>
          <p:cNvPr id="4" name="灯片编号占位符 3"/>
          <p:cNvSpPr>
            <a:spLocks noGrp="1"/>
          </p:cNvSpPr>
          <p:nvPr>
            <p:ph type="sldNum" sz="quarter" idx="10"/>
          </p:nvPr>
        </p:nvSpPr>
        <p:spPr/>
        <p:txBody>
          <a:bodyPr/>
          <a:lstStyle/>
          <a:p>
            <a:fld id="{3BA920C0-A35E-49EF-BBEE-37999590F932}" type="slidenum">
              <a:rPr lang="en-US" altLang="zh-CN" smtClean="0"/>
            </a:fld>
            <a:endParaRPr lang="en-US" altLang="zh-CN" dirty="0"/>
          </a:p>
        </p:txBody>
      </p:sp>
      <p:sp>
        <p:nvSpPr>
          <p:cNvPr id="5" name="Text Box 33"/>
          <p:cNvSpPr txBox="1">
            <a:spLocks noChangeArrowheads="1"/>
          </p:cNvSpPr>
          <p:nvPr/>
        </p:nvSpPr>
        <p:spPr bwMode="auto">
          <a:xfrm>
            <a:off x="3623468" y="4733055"/>
            <a:ext cx="2011363"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zh-CN" altLang="en-US" sz="2400" dirty="0">
                <a:ea typeface="宋体" panose="02010600030101010101" pitchFamily="2" charset="-122"/>
                <a:sym typeface="+mn-ea"/>
              </a:rPr>
              <a:t>常见问题说明</a:t>
            </a:r>
            <a:endParaRPr lang="en-US" altLang="zh-CN" sz="2400" dirty="0">
              <a:ea typeface="宋体" panose="02010600030101010101" pitchFamily="2" charset="-122"/>
            </a:endParaRPr>
          </a:p>
        </p:txBody>
      </p:sp>
      <p:grpSp>
        <p:nvGrpSpPr>
          <p:cNvPr id="35" name="Group 40"/>
          <p:cNvGrpSpPr/>
          <p:nvPr/>
        </p:nvGrpSpPr>
        <p:grpSpPr bwMode="auto">
          <a:xfrm>
            <a:off x="1979712" y="2852936"/>
            <a:ext cx="5410200" cy="673100"/>
            <a:chOff x="1248" y="2504"/>
            <a:chExt cx="3408" cy="424"/>
          </a:xfrm>
        </p:grpSpPr>
        <p:grpSp>
          <p:nvGrpSpPr>
            <p:cNvPr id="36" name="Group 24"/>
            <p:cNvGrpSpPr/>
            <p:nvPr/>
          </p:nvGrpSpPr>
          <p:grpSpPr bwMode="auto">
            <a:xfrm>
              <a:off x="1248" y="2504"/>
              <a:ext cx="479" cy="424"/>
              <a:chOff x="1112" y="2640"/>
              <a:chExt cx="1547" cy="1367"/>
            </a:xfrm>
          </p:grpSpPr>
          <p:sp>
            <p:nvSpPr>
              <p:cNvPr id="39" name="AutoShape 25"/>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0" name="AutoShape 26"/>
              <p:cNvSpPr>
                <a:spLocks noChangeArrowheads="1"/>
              </p:cNvSpPr>
              <p:nvPr/>
            </p:nvSpPr>
            <p:spPr bwMode="gray">
              <a:xfrm>
                <a:off x="1112" y="2640"/>
                <a:ext cx="1537" cy="1327"/>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p>
            </p:txBody>
          </p:sp>
          <p:sp>
            <p:nvSpPr>
              <p:cNvPr id="41" name="AutoShape 27"/>
              <p:cNvSpPr>
                <a:spLocks noChangeArrowheads="1"/>
              </p:cNvSpPr>
              <p:nvPr/>
            </p:nvSpPr>
            <p:spPr bwMode="gray">
              <a:xfrm>
                <a:off x="1200"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37" name="Line 32"/>
            <p:cNvSpPr>
              <a:spLocks noChangeShapeType="1"/>
            </p:cNvSpPr>
            <p:nvPr/>
          </p:nvSpPr>
          <p:spPr bwMode="auto">
            <a:xfrm>
              <a:off x="1632" y="2893"/>
              <a:ext cx="3024" cy="0"/>
            </a:xfrm>
            <a:prstGeom prst="line">
              <a:avLst/>
            </a:prstGeom>
            <a:noFill/>
            <a:ln w="25400">
              <a:solidFill>
                <a:schemeClr val="folHlink"/>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8" name="Text Box 34"/>
            <p:cNvSpPr txBox="1">
              <a:spLocks noChangeArrowheads="1"/>
            </p:cNvSpPr>
            <p:nvPr/>
          </p:nvSpPr>
          <p:spPr bwMode="gray">
            <a:xfrm>
              <a:off x="1327" y="2571"/>
              <a:ext cx="311"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zh-CN" altLang="en-US" sz="2400" b="1" dirty="0">
                  <a:solidFill>
                    <a:schemeClr val="bg1"/>
                  </a:solidFill>
                  <a:ea typeface="宋体" panose="02010600030101010101" pitchFamily="2" charset="-122"/>
                </a:rPr>
                <a:t>二</a:t>
              </a:r>
              <a:endParaRPr lang="en-US" altLang="zh-CN" sz="2400" b="1" dirty="0">
                <a:solidFill>
                  <a:schemeClr val="bg1"/>
                </a:solidFill>
                <a:ea typeface="宋体" panose="02010600030101010101" pitchFamily="2" charset="-122"/>
              </a:endParaRPr>
            </a:p>
          </p:txBody>
        </p:sp>
      </p:grpSp>
      <p:sp>
        <p:nvSpPr>
          <p:cNvPr id="42" name="Text Box 33"/>
          <p:cNvSpPr txBox="1">
            <a:spLocks noChangeArrowheads="1"/>
          </p:cNvSpPr>
          <p:nvPr/>
        </p:nvSpPr>
        <p:spPr bwMode="auto">
          <a:xfrm>
            <a:off x="3623468" y="3717512"/>
            <a:ext cx="23391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zh-CN" altLang="en-US" sz="2400" dirty="0">
                <a:ea typeface="宋体" panose="02010600030101010101" pitchFamily="2" charset="-122"/>
                <a:sym typeface="+mn-ea"/>
              </a:rPr>
              <a:t>非常用功能介绍</a:t>
            </a:r>
            <a:endParaRPr lang="en-US" altLang="zh-CN" sz="2400" dirty="0">
              <a:ea typeface="宋体" panose="02010600030101010101" pitchFamily="2"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灯片编号占位符 3"/>
          <p:cNvSpPr>
            <a:spLocks noGrp="1"/>
          </p:cNvSpPr>
          <p:nvPr>
            <p:ph type="sldNum" sz="quarter" idx="10"/>
          </p:nvPr>
        </p:nvSpPr>
        <p:spPr/>
        <p:txBody>
          <a:bodyPr/>
          <a:lstStyle/>
          <a:p>
            <a:fld id="{3BA920C0-A35E-49EF-BBEE-37999590F932}" type="slidenum">
              <a:rPr lang="en-US" altLang="zh-CN"/>
            </a:fld>
            <a:endParaRPr lang="en-US" altLang="zh-CN" dirty="0"/>
          </a:p>
        </p:txBody>
      </p:sp>
      <p:sp>
        <p:nvSpPr>
          <p:cNvPr id="6" name="文本框 5"/>
          <p:cNvSpPr txBox="1"/>
          <p:nvPr/>
        </p:nvSpPr>
        <p:spPr>
          <a:xfrm>
            <a:off x="380365" y="1261110"/>
            <a:ext cx="8763000" cy="368300"/>
          </a:xfrm>
          <a:prstGeom prst="rect">
            <a:avLst/>
          </a:prstGeom>
          <a:noFill/>
        </p:spPr>
        <p:txBody>
          <a:bodyPr wrap="square" rtlCol="0">
            <a:spAutoFit/>
          </a:bodyPr>
          <a:lstStyle/>
          <a:p>
            <a:r>
              <a:rPr lang="zh-CN" altLang="en-US">
                <a:sym typeface="+mn-ea"/>
              </a:rPr>
              <a:t>登录定考办账号：</a:t>
            </a:r>
            <a:r>
              <a:rPr lang="zh-CN" altLang="en-US"/>
              <a:t>将不符合医师委托到考核机构</a:t>
            </a:r>
            <a:endParaRPr lang="zh-CN" altLang="en-US"/>
          </a:p>
        </p:txBody>
      </p:sp>
      <p:pic>
        <p:nvPicPr>
          <p:cNvPr id="5" name="图片 4"/>
          <p:cNvPicPr>
            <a:picLocks noChangeAspect="1"/>
          </p:cNvPicPr>
          <p:nvPr/>
        </p:nvPicPr>
        <p:blipFill>
          <a:blip r:embed="rId1"/>
          <a:stretch>
            <a:fillRect/>
          </a:stretch>
        </p:blipFill>
        <p:spPr>
          <a:xfrm>
            <a:off x="380365" y="1629410"/>
            <a:ext cx="8763000" cy="5229225"/>
          </a:xfrm>
          <a:prstGeom prst="rect">
            <a:avLst/>
          </a:prstGeom>
        </p:spPr>
      </p:pic>
      <p:cxnSp>
        <p:nvCxnSpPr>
          <p:cNvPr id="7" name="直接箭头连接符 6"/>
          <p:cNvCxnSpPr/>
          <p:nvPr/>
        </p:nvCxnSpPr>
        <p:spPr>
          <a:xfrm flipV="1">
            <a:off x="8048625" y="3244215"/>
            <a:ext cx="363855" cy="451485"/>
          </a:xfrm>
          <a:prstGeom prst="straightConnector1">
            <a:avLst/>
          </a:prstGeom>
          <a:ln w="28575">
            <a:solidFill>
              <a:srgbClr val="EC3224"/>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338172" y="3695496"/>
            <a:ext cx="3154680" cy="368300"/>
          </a:xfrm>
          <a:prstGeom prst="rect">
            <a:avLst/>
          </a:prstGeom>
          <a:noFill/>
        </p:spPr>
        <p:txBody>
          <a:bodyPr wrap="none" rtlCol="0">
            <a:spAutoFit/>
          </a:bodyPr>
          <a:lstStyle/>
          <a:p>
            <a:r>
              <a:rPr lang="zh-CN" dirty="0">
                <a:solidFill>
                  <a:srgbClr val="FF0000"/>
                </a:solidFill>
                <a:ea typeface="宋体" panose="02010600030101010101" pitchFamily="2" charset="-122"/>
              </a:rPr>
              <a:t>点击委托考核机构就可以委托</a:t>
            </a:r>
            <a:endParaRPr lang="en-US" altLang="zh-CN" dirty="0">
              <a:ea typeface="宋体" panose="02010600030101010101" pitchFamily="2" charset="-122"/>
            </a:endParaRPr>
          </a:p>
        </p:txBody>
      </p:sp>
      <p:sp>
        <p:nvSpPr>
          <p:cNvPr id="28" name="Rectangle 2"/>
          <p:cNvSpPr>
            <a:spLocks noGrp="1" noChangeArrowheads="1"/>
          </p:cNvSpPr>
          <p:nvPr/>
        </p:nvSpPr>
        <p:spPr>
          <a:xfrm>
            <a:off x="381000" y="779309"/>
            <a:ext cx="8763000" cy="487362"/>
          </a:xfrm>
          <a:prstGeom prst="rect">
            <a:avLst/>
          </a:prstGeom>
          <a:solidFill>
            <a:schemeClr val="accent1">
              <a:lumMod val="50000"/>
            </a:schemeClr>
          </a:solidFill>
          <a:ln>
            <a:noFill/>
          </a:ln>
          <a:effectLst/>
        </p:spPr>
        <p:txBody>
          <a:bodyPr vert="horz" wrap="square" lIns="91440" tIns="45720" rIns="91440" bIns="45720" numCol="1" anchor="ctr" anchorCtr="0" compatLnSpc="1"/>
          <a:lst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600" b="1">
                <a:solidFill>
                  <a:schemeClr val="bg1"/>
                </a:solidFill>
                <a:latin typeface="Arial" panose="020B0604020202020204" pitchFamily="34" charset="0"/>
              </a:defRPr>
            </a:lvl2pPr>
            <a:lvl3pPr algn="ctr" rtl="0" eaLnBrk="1" fontAlgn="base" hangingPunct="1">
              <a:spcBef>
                <a:spcPct val="0"/>
              </a:spcBef>
              <a:spcAft>
                <a:spcPct val="0"/>
              </a:spcAft>
              <a:defRPr sz="3600" b="1">
                <a:solidFill>
                  <a:schemeClr val="bg1"/>
                </a:solidFill>
                <a:latin typeface="Arial" panose="020B0604020202020204" pitchFamily="34" charset="0"/>
              </a:defRPr>
            </a:lvl3pPr>
            <a:lvl4pPr algn="ctr" rtl="0" eaLnBrk="1" fontAlgn="base" hangingPunct="1">
              <a:spcBef>
                <a:spcPct val="0"/>
              </a:spcBef>
              <a:spcAft>
                <a:spcPct val="0"/>
              </a:spcAft>
              <a:defRPr sz="3600" b="1">
                <a:solidFill>
                  <a:schemeClr val="bg1"/>
                </a:solidFill>
                <a:latin typeface="Arial" panose="020B0604020202020204" pitchFamily="34" charset="0"/>
              </a:defRPr>
            </a:lvl4pPr>
            <a:lvl5pPr algn="ctr" rtl="0" eaLnBrk="1" fontAlgn="base" hangingPunct="1">
              <a:spcBef>
                <a:spcPct val="0"/>
              </a:spcBef>
              <a:spcAft>
                <a:spcPct val="0"/>
              </a:spcAft>
              <a:defRPr sz="3600" b="1">
                <a:solidFill>
                  <a:schemeClr val="bg1"/>
                </a:solidFill>
                <a:latin typeface="Arial" panose="020B0604020202020204" pitchFamily="34" charset="0"/>
              </a:defRPr>
            </a:lvl5pPr>
            <a:lvl6pPr marL="457200" algn="ctr" rtl="0" eaLnBrk="1" fontAlgn="base" hangingPunct="1">
              <a:spcBef>
                <a:spcPct val="0"/>
              </a:spcBef>
              <a:spcAft>
                <a:spcPct val="0"/>
              </a:spcAft>
              <a:defRPr sz="3600" b="1">
                <a:solidFill>
                  <a:schemeClr val="bg1"/>
                </a:solidFill>
                <a:latin typeface="Arial" panose="020B0604020202020204" pitchFamily="34" charset="0"/>
              </a:defRPr>
            </a:lvl6pPr>
            <a:lvl7pPr marL="914400" algn="ctr" rtl="0" eaLnBrk="1" fontAlgn="base" hangingPunct="1">
              <a:spcBef>
                <a:spcPct val="0"/>
              </a:spcBef>
              <a:spcAft>
                <a:spcPct val="0"/>
              </a:spcAft>
              <a:defRPr sz="3600" b="1">
                <a:solidFill>
                  <a:schemeClr val="bg1"/>
                </a:solidFill>
                <a:latin typeface="Arial" panose="020B0604020202020204" pitchFamily="34" charset="0"/>
              </a:defRPr>
            </a:lvl7pPr>
            <a:lvl8pPr marL="1371600" algn="ctr" rtl="0" eaLnBrk="1" fontAlgn="base" hangingPunct="1">
              <a:spcBef>
                <a:spcPct val="0"/>
              </a:spcBef>
              <a:spcAft>
                <a:spcPct val="0"/>
              </a:spcAft>
              <a:defRPr sz="3600" b="1">
                <a:solidFill>
                  <a:schemeClr val="bg1"/>
                </a:solidFill>
                <a:latin typeface="Arial" panose="020B0604020202020204" pitchFamily="34" charset="0"/>
              </a:defRPr>
            </a:lvl8pPr>
            <a:lvl9pPr marL="1828800" algn="ctr" rtl="0" eaLnBrk="1" fontAlgn="base" hangingPunct="1">
              <a:spcBef>
                <a:spcPct val="0"/>
              </a:spcBef>
              <a:spcAft>
                <a:spcPct val="0"/>
              </a:spcAft>
              <a:defRPr sz="3600" b="1">
                <a:solidFill>
                  <a:schemeClr val="bg1"/>
                </a:solidFill>
                <a:latin typeface="Arial" panose="020B0604020202020204" pitchFamily="34" charset="0"/>
              </a:defRPr>
            </a:lvl9pPr>
          </a:lstStyle>
          <a:p>
            <a:r>
              <a:rPr lang="zh-CN" altLang="en-US" sz="2800" dirty="0">
                <a:ea typeface="宋体" panose="02010600030101010101" pitchFamily="2" charset="-122"/>
              </a:rPr>
              <a:t>二</a:t>
            </a:r>
            <a:r>
              <a:rPr lang="en-US" altLang="zh-CN" sz="2800" dirty="0">
                <a:ea typeface="宋体" panose="02010600030101010101" pitchFamily="2" charset="-122"/>
              </a:rPr>
              <a:t>.  </a:t>
            </a:r>
            <a:r>
              <a:rPr lang="zh-CN" altLang="en-US" sz="2800" dirty="0">
                <a:ea typeface="宋体" panose="02010600030101010101" pitchFamily="2" charset="-122"/>
                <a:sym typeface="+mn-ea"/>
              </a:rPr>
              <a:t>机构</a:t>
            </a:r>
            <a:r>
              <a:rPr lang="zh-CN" sz="2800" dirty="0">
                <a:ea typeface="宋体" panose="02010600030101010101" pitchFamily="2" charset="-122"/>
                <a:sym typeface="+mn-ea"/>
              </a:rPr>
              <a:t>使用流程（定考办）</a:t>
            </a:r>
            <a:r>
              <a:rPr lang="en-US" altLang="zh-CN" sz="2800" dirty="0">
                <a:ea typeface="宋体" panose="02010600030101010101" pitchFamily="2" charset="-122"/>
                <a:sym typeface="+mn-ea"/>
              </a:rPr>
              <a:t>2</a:t>
            </a:r>
            <a:r>
              <a:rPr lang="zh-CN" altLang="en-US" sz="2800" dirty="0">
                <a:ea typeface="宋体" panose="02010600030101010101" pitchFamily="2" charset="-122"/>
                <a:sym typeface="+mn-ea"/>
              </a:rPr>
              <a:t>月</a:t>
            </a:r>
            <a:r>
              <a:rPr lang="en-US" altLang="zh-CN" sz="2800" dirty="0">
                <a:ea typeface="宋体" panose="02010600030101010101" pitchFamily="2" charset="-122"/>
                <a:sym typeface="+mn-ea"/>
              </a:rPr>
              <a:t>1</a:t>
            </a:r>
            <a:r>
              <a:rPr lang="zh-CN" altLang="en-US" sz="2800" dirty="0">
                <a:ea typeface="宋体" panose="02010600030101010101" pitchFamily="2" charset="-122"/>
                <a:sym typeface="+mn-ea"/>
              </a:rPr>
              <a:t>日至</a:t>
            </a:r>
            <a:r>
              <a:rPr lang="en-US" altLang="zh-CN" sz="2800" dirty="0">
                <a:ea typeface="宋体" panose="02010600030101010101" pitchFamily="2" charset="-122"/>
                <a:sym typeface="+mn-ea"/>
              </a:rPr>
              <a:t>3</a:t>
            </a:r>
            <a:r>
              <a:rPr lang="zh-CN" altLang="en-US" sz="2800" dirty="0">
                <a:ea typeface="宋体" panose="02010600030101010101" pitchFamily="2" charset="-122"/>
                <a:sym typeface="+mn-ea"/>
              </a:rPr>
              <a:t>月</a:t>
            </a:r>
            <a:r>
              <a:rPr lang="en-US" altLang="zh-CN" sz="2800" dirty="0">
                <a:ea typeface="宋体" panose="02010600030101010101" pitchFamily="2" charset="-122"/>
                <a:sym typeface="+mn-ea"/>
              </a:rPr>
              <a:t>31</a:t>
            </a:r>
            <a:r>
              <a:rPr lang="zh-CN" altLang="en-US" sz="2800" dirty="0">
                <a:ea typeface="宋体" panose="02010600030101010101" pitchFamily="2" charset="-122"/>
                <a:sym typeface="+mn-ea"/>
              </a:rPr>
              <a:t>日</a:t>
            </a:r>
            <a:endParaRPr lang="en-US" altLang="zh-CN" sz="2800" dirty="0">
              <a:ea typeface="宋体" panose="02010600030101010101" pitchFamily="2"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灯片编号占位符 3"/>
          <p:cNvSpPr>
            <a:spLocks noGrp="1"/>
          </p:cNvSpPr>
          <p:nvPr>
            <p:ph type="sldNum" sz="quarter" idx="10"/>
          </p:nvPr>
        </p:nvSpPr>
        <p:spPr/>
        <p:txBody>
          <a:bodyPr/>
          <a:lstStyle/>
          <a:p>
            <a:fld id="{3BA920C0-A35E-49EF-BBEE-37999590F932}" type="slidenum">
              <a:rPr lang="en-US" altLang="zh-CN"/>
            </a:fld>
            <a:endParaRPr lang="en-US" altLang="zh-CN" dirty="0"/>
          </a:p>
        </p:txBody>
      </p:sp>
      <p:pic>
        <p:nvPicPr>
          <p:cNvPr id="5" name="图片 4"/>
          <p:cNvPicPr>
            <a:picLocks noChangeAspect="1"/>
          </p:cNvPicPr>
          <p:nvPr/>
        </p:nvPicPr>
        <p:blipFill>
          <a:blip r:embed="rId1"/>
          <a:srcRect l="978" b="29180"/>
          <a:stretch>
            <a:fillRect/>
          </a:stretch>
        </p:blipFill>
        <p:spPr>
          <a:xfrm>
            <a:off x="467360" y="2298545"/>
            <a:ext cx="8676640" cy="3977640"/>
          </a:xfrm>
          <a:prstGeom prst="rect">
            <a:avLst/>
          </a:prstGeom>
        </p:spPr>
      </p:pic>
      <p:cxnSp>
        <p:nvCxnSpPr>
          <p:cNvPr id="7" name="直接箭头连接符 6"/>
          <p:cNvCxnSpPr/>
          <p:nvPr/>
        </p:nvCxnSpPr>
        <p:spPr>
          <a:xfrm flipV="1">
            <a:off x="7793990" y="4751070"/>
            <a:ext cx="363855" cy="451485"/>
          </a:xfrm>
          <a:prstGeom prst="straightConnector1">
            <a:avLst/>
          </a:prstGeom>
          <a:ln w="28575">
            <a:solidFill>
              <a:srgbClr val="EC3224"/>
            </a:solidFill>
            <a:tailEnd type="arrow"/>
          </a:ln>
        </p:spPr>
        <p:style>
          <a:lnRef idx="1">
            <a:schemeClr val="accent1"/>
          </a:lnRef>
          <a:fillRef idx="0">
            <a:schemeClr val="accent1"/>
          </a:fillRef>
          <a:effectRef idx="0">
            <a:schemeClr val="accent1"/>
          </a:effectRef>
          <a:fontRef idx="minor">
            <a:schemeClr val="tx1"/>
          </a:fontRef>
        </p:style>
      </p:cxnSp>
      <p:sp>
        <p:nvSpPr>
          <p:cNvPr id="28" name="Rectangle 2"/>
          <p:cNvSpPr>
            <a:spLocks noGrp="1" noChangeArrowheads="1"/>
          </p:cNvSpPr>
          <p:nvPr/>
        </p:nvSpPr>
        <p:spPr>
          <a:xfrm>
            <a:off x="381000" y="779309"/>
            <a:ext cx="8763000" cy="487362"/>
          </a:xfrm>
          <a:prstGeom prst="rect">
            <a:avLst/>
          </a:prstGeom>
          <a:solidFill>
            <a:schemeClr val="accent1">
              <a:lumMod val="50000"/>
            </a:schemeClr>
          </a:solidFill>
          <a:ln>
            <a:noFill/>
          </a:ln>
          <a:effectLst/>
        </p:spPr>
        <p:txBody>
          <a:bodyPr vert="horz" wrap="square" lIns="91440" tIns="45720" rIns="91440" bIns="45720" numCol="1" anchor="ctr" anchorCtr="0" compatLnSpc="1"/>
          <a:lst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600" b="1">
                <a:solidFill>
                  <a:schemeClr val="bg1"/>
                </a:solidFill>
                <a:latin typeface="Arial" panose="020B0604020202020204" pitchFamily="34" charset="0"/>
              </a:defRPr>
            </a:lvl2pPr>
            <a:lvl3pPr algn="ctr" rtl="0" eaLnBrk="1" fontAlgn="base" hangingPunct="1">
              <a:spcBef>
                <a:spcPct val="0"/>
              </a:spcBef>
              <a:spcAft>
                <a:spcPct val="0"/>
              </a:spcAft>
              <a:defRPr sz="3600" b="1">
                <a:solidFill>
                  <a:schemeClr val="bg1"/>
                </a:solidFill>
                <a:latin typeface="Arial" panose="020B0604020202020204" pitchFamily="34" charset="0"/>
              </a:defRPr>
            </a:lvl3pPr>
            <a:lvl4pPr algn="ctr" rtl="0" eaLnBrk="1" fontAlgn="base" hangingPunct="1">
              <a:spcBef>
                <a:spcPct val="0"/>
              </a:spcBef>
              <a:spcAft>
                <a:spcPct val="0"/>
              </a:spcAft>
              <a:defRPr sz="3600" b="1">
                <a:solidFill>
                  <a:schemeClr val="bg1"/>
                </a:solidFill>
                <a:latin typeface="Arial" panose="020B0604020202020204" pitchFamily="34" charset="0"/>
              </a:defRPr>
            </a:lvl4pPr>
            <a:lvl5pPr algn="ctr" rtl="0" eaLnBrk="1" fontAlgn="base" hangingPunct="1">
              <a:spcBef>
                <a:spcPct val="0"/>
              </a:spcBef>
              <a:spcAft>
                <a:spcPct val="0"/>
              </a:spcAft>
              <a:defRPr sz="3600" b="1">
                <a:solidFill>
                  <a:schemeClr val="bg1"/>
                </a:solidFill>
                <a:latin typeface="Arial" panose="020B0604020202020204" pitchFamily="34" charset="0"/>
              </a:defRPr>
            </a:lvl5pPr>
            <a:lvl6pPr marL="457200" algn="ctr" rtl="0" eaLnBrk="1" fontAlgn="base" hangingPunct="1">
              <a:spcBef>
                <a:spcPct val="0"/>
              </a:spcBef>
              <a:spcAft>
                <a:spcPct val="0"/>
              </a:spcAft>
              <a:defRPr sz="3600" b="1">
                <a:solidFill>
                  <a:schemeClr val="bg1"/>
                </a:solidFill>
                <a:latin typeface="Arial" panose="020B0604020202020204" pitchFamily="34" charset="0"/>
              </a:defRPr>
            </a:lvl6pPr>
            <a:lvl7pPr marL="914400" algn="ctr" rtl="0" eaLnBrk="1" fontAlgn="base" hangingPunct="1">
              <a:spcBef>
                <a:spcPct val="0"/>
              </a:spcBef>
              <a:spcAft>
                <a:spcPct val="0"/>
              </a:spcAft>
              <a:defRPr sz="3600" b="1">
                <a:solidFill>
                  <a:schemeClr val="bg1"/>
                </a:solidFill>
                <a:latin typeface="Arial" panose="020B0604020202020204" pitchFamily="34" charset="0"/>
              </a:defRPr>
            </a:lvl7pPr>
            <a:lvl8pPr marL="1371600" algn="ctr" rtl="0" eaLnBrk="1" fontAlgn="base" hangingPunct="1">
              <a:spcBef>
                <a:spcPct val="0"/>
              </a:spcBef>
              <a:spcAft>
                <a:spcPct val="0"/>
              </a:spcAft>
              <a:defRPr sz="3600" b="1">
                <a:solidFill>
                  <a:schemeClr val="bg1"/>
                </a:solidFill>
                <a:latin typeface="Arial" panose="020B0604020202020204" pitchFamily="34" charset="0"/>
              </a:defRPr>
            </a:lvl8pPr>
            <a:lvl9pPr marL="1828800" algn="ctr" rtl="0" eaLnBrk="1" fontAlgn="base" hangingPunct="1">
              <a:spcBef>
                <a:spcPct val="0"/>
              </a:spcBef>
              <a:spcAft>
                <a:spcPct val="0"/>
              </a:spcAft>
              <a:defRPr sz="3600" b="1">
                <a:solidFill>
                  <a:schemeClr val="bg1"/>
                </a:solidFill>
                <a:latin typeface="Arial" panose="020B0604020202020204" pitchFamily="34" charset="0"/>
              </a:defRPr>
            </a:lvl9pPr>
          </a:lstStyle>
          <a:p>
            <a:r>
              <a:rPr lang="zh-CN" altLang="en-US" sz="2800" dirty="0">
                <a:ea typeface="宋体" panose="02010600030101010101" pitchFamily="2" charset="-122"/>
              </a:rPr>
              <a:t>二</a:t>
            </a:r>
            <a:r>
              <a:rPr lang="en-US" altLang="zh-CN" sz="2800" dirty="0">
                <a:ea typeface="宋体" panose="02010600030101010101" pitchFamily="2" charset="-122"/>
              </a:rPr>
              <a:t>.  </a:t>
            </a:r>
            <a:r>
              <a:rPr lang="zh-CN" altLang="en-US" sz="2800" dirty="0">
                <a:ea typeface="宋体" panose="02010600030101010101" pitchFamily="2" charset="-122"/>
                <a:sym typeface="+mn-ea"/>
              </a:rPr>
              <a:t>机构</a:t>
            </a:r>
            <a:r>
              <a:rPr lang="zh-CN" sz="2800" dirty="0">
                <a:ea typeface="宋体" panose="02010600030101010101" pitchFamily="2" charset="-122"/>
                <a:sym typeface="+mn-ea"/>
              </a:rPr>
              <a:t>使用流程（执业机构）</a:t>
            </a:r>
            <a:r>
              <a:rPr lang="en-US" altLang="zh-CN" sz="2800" dirty="0">
                <a:ea typeface="宋体" panose="02010600030101010101" pitchFamily="2" charset="-122"/>
                <a:sym typeface="+mn-ea"/>
              </a:rPr>
              <a:t>5</a:t>
            </a:r>
            <a:r>
              <a:rPr lang="zh-CN" sz="2800" dirty="0">
                <a:ea typeface="宋体" panose="02010600030101010101" pitchFamily="2" charset="-122"/>
                <a:sym typeface="+mn-ea"/>
              </a:rPr>
              <a:t>月1日至</a:t>
            </a:r>
            <a:r>
              <a:rPr lang="en-US" altLang="zh-CN" sz="2800" dirty="0">
                <a:ea typeface="宋体" panose="02010600030101010101" pitchFamily="2" charset="-122"/>
                <a:sym typeface="+mn-ea"/>
              </a:rPr>
              <a:t>5</a:t>
            </a:r>
            <a:r>
              <a:rPr lang="zh-CN" sz="2800" dirty="0">
                <a:ea typeface="宋体" panose="02010600030101010101" pitchFamily="2" charset="-122"/>
                <a:sym typeface="+mn-ea"/>
              </a:rPr>
              <a:t>月</a:t>
            </a:r>
            <a:r>
              <a:rPr lang="en-US" altLang="zh-CN" sz="2800" dirty="0">
                <a:ea typeface="宋体" panose="02010600030101010101" pitchFamily="2" charset="-122"/>
                <a:sym typeface="+mn-ea"/>
              </a:rPr>
              <a:t>31</a:t>
            </a:r>
            <a:r>
              <a:rPr lang="zh-CN" sz="2800" dirty="0">
                <a:ea typeface="宋体" panose="02010600030101010101" pitchFamily="2" charset="-122"/>
                <a:sym typeface="+mn-ea"/>
              </a:rPr>
              <a:t>日</a:t>
            </a:r>
            <a:endParaRPr lang="zh-CN" sz="2800" dirty="0">
              <a:ea typeface="宋体" panose="02010600030101010101" pitchFamily="2" charset="-122"/>
              <a:sym typeface="+mn-ea"/>
            </a:endParaRPr>
          </a:p>
        </p:txBody>
      </p:sp>
      <p:sp>
        <p:nvSpPr>
          <p:cNvPr id="10" name="文本框 9"/>
          <p:cNvSpPr txBox="1"/>
          <p:nvPr/>
        </p:nvSpPr>
        <p:spPr>
          <a:xfrm>
            <a:off x="467360" y="1460028"/>
            <a:ext cx="8494633" cy="646331"/>
          </a:xfrm>
          <a:prstGeom prst="rect">
            <a:avLst/>
          </a:prstGeom>
          <a:noFill/>
        </p:spPr>
        <p:txBody>
          <a:bodyPr wrap="none" rtlCol="0">
            <a:spAutoFit/>
          </a:bodyPr>
          <a:lstStyle/>
          <a:p>
            <a:r>
              <a:rPr lang="zh-CN" altLang="en-US" dirty="0">
                <a:sym typeface="+mn-ea"/>
              </a:rPr>
              <a:t>医师报名信息审核前确认：医师报名（参考医师培训</a:t>
            </a:r>
            <a:r>
              <a:rPr lang="en-US" altLang="zh-CN" dirty="0">
                <a:sym typeface="+mn-ea"/>
              </a:rPr>
              <a:t>ppt</a:t>
            </a:r>
            <a:r>
              <a:rPr lang="zh-CN" altLang="en-US" dirty="0">
                <a:sym typeface="+mn-ea"/>
              </a:rPr>
              <a:t>）完成后，执业机构查看</a:t>
            </a:r>
            <a:endParaRPr lang="en-US" altLang="zh-CN" dirty="0">
              <a:sym typeface="+mn-ea"/>
            </a:endParaRPr>
          </a:p>
          <a:p>
            <a:r>
              <a:rPr lang="en-US" altLang="zh-CN" dirty="0">
                <a:sym typeface="+mn-ea"/>
              </a:rPr>
              <a:t>【</a:t>
            </a:r>
            <a:r>
              <a:rPr lang="zh-CN" altLang="en-US" dirty="0">
                <a:sym typeface="+mn-ea"/>
              </a:rPr>
              <a:t>医师信息管理</a:t>
            </a:r>
            <a:r>
              <a:rPr lang="en-US" altLang="zh-CN" dirty="0">
                <a:sym typeface="+mn-ea"/>
              </a:rPr>
              <a:t>】</a:t>
            </a:r>
            <a:r>
              <a:rPr lang="zh-CN" altLang="en-US" dirty="0">
                <a:sym typeface="+mn-ea"/>
              </a:rPr>
              <a:t>中申请人员的基本信息，信息无误后再进入</a:t>
            </a:r>
            <a:r>
              <a:rPr lang="en-US" altLang="zh-CN" dirty="0">
                <a:sym typeface="+mn-ea"/>
              </a:rPr>
              <a:t>【</a:t>
            </a:r>
            <a:r>
              <a:rPr lang="zh-CN" altLang="en-US" dirty="0">
                <a:sym typeface="+mn-ea"/>
              </a:rPr>
              <a:t>考核申请审核</a:t>
            </a:r>
            <a:r>
              <a:rPr lang="en-US" altLang="zh-CN" dirty="0">
                <a:sym typeface="+mn-ea"/>
              </a:rPr>
              <a:t>】</a:t>
            </a:r>
            <a:r>
              <a:rPr lang="zh-CN" altLang="en-US" dirty="0">
                <a:sym typeface="+mn-ea"/>
              </a:rPr>
              <a:t>。</a:t>
            </a:r>
            <a:endParaRPr lang="zh-CN" altLang="en-US" dirty="0">
              <a:sym typeface="+mn-e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灯片编号占位符 3"/>
          <p:cNvSpPr>
            <a:spLocks noGrp="1"/>
          </p:cNvSpPr>
          <p:nvPr>
            <p:ph type="sldNum" sz="quarter" idx="10"/>
          </p:nvPr>
        </p:nvSpPr>
        <p:spPr/>
        <p:txBody>
          <a:bodyPr/>
          <a:lstStyle/>
          <a:p>
            <a:fld id="{3BA920C0-A35E-49EF-BBEE-37999590F932}" type="slidenum">
              <a:rPr lang="en-US" altLang="zh-CN"/>
            </a:fld>
            <a:endParaRPr lang="en-US" altLang="zh-CN" dirty="0"/>
          </a:p>
        </p:txBody>
      </p:sp>
      <p:sp>
        <p:nvSpPr>
          <p:cNvPr id="28" name="Rectangle 2"/>
          <p:cNvSpPr>
            <a:spLocks noGrp="1" noChangeArrowheads="1"/>
          </p:cNvSpPr>
          <p:nvPr/>
        </p:nvSpPr>
        <p:spPr>
          <a:xfrm>
            <a:off x="381000" y="779309"/>
            <a:ext cx="8763000" cy="487362"/>
          </a:xfrm>
          <a:prstGeom prst="rect">
            <a:avLst/>
          </a:prstGeom>
          <a:solidFill>
            <a:schemeClr val="accent1">
              <a:lumMod val="50000"/>
            </a:schemeClr>
          </a:solidFill>
          <a:ln>
            <a:noFill/>
          </a:ln>
          <a:effectLst/>
        </p:spPr>
        <p:txBody>
          <a:bodyPr vert="horz" wrap="square" lIns="91440" tIns="45720" rIns="91440" bIns="45720" numCol="1" anchor="ctr" anchorCtr="0" compatLnSpc="1"/>
          <a:lst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600" b="1">
                <a:solidFill>
                  <a:schemeClr val="bg1"/>
                </a:solidFill>
                <a:latin typeface="Arial" panose="020B0604020202020204" pitchFamily="34" charset="0"/>
              </a:defRPr>
            </a:lvl2pPr>
            <a:lvl3pPr algn="ctr" rtl="0" eaLnBrk="1" fontAlgn="base" hangingPunct="1">
              <a:spcBef>
                <a:spcPct val="0"/>
              </a:spcBef>
              <a:spcAft>
                <a:spcPct val="0"/>
              </a:spcAft>
              <a:defRPr sz="3600" b="1">
                <a:solidFill>
                  <a:schemeClr val="bg1"/>
                </a:solidFill>
                <a:latin typeface="Arial" panose="020B0604020202020204" pitchFamily="34" charset="0"/>
              </a:defRPr>
            </a:lvl3pPr>
            <a:lvl4pPr algn="ctr" rtl="0" eaLnBrk="1" fontAlgn="base" hangingPunct="1">
              <a:spcBef>
                <a:spcPct val="0"/>
              </a:spcBef>
              <a:spcAft>
                <a:spcPct val="0"/>
              </a:spcAft>
              <a:defRPr sz="3600" b="1">
                <a:solidFill>
                  <a:schemeClr val="bg1"/>
                </a:solidFill>
                <a:latin typeface="Arial" panose="020B0604020202020204" pitchFamily="34" charset="0"/>
              </a:defRPr>
            </a:lvl4pPr>
            <a:lvl5pPr algn="ctr" rtl="0" eaLnBrk="1" fontAlgn="base" hangingPunct="1">
              <a:spcBef>
                <a:spcPct val="0"/>
              </a:spcBef>
              <a:spcAft>
                <a:spcPct val="0"/>
              </a:spcAft>
              <a:defRPr sz="3600" b="1">
                <a:solidFill>
                  <a:schemeClr val="bg1"/>
                </a:solidFill>
                <a:latin typeface="Arial" panose="020B0604020202020204" pitchFamily="34" charset="0"/>
              </a:defRPr>
            </a:lvl5pPr>
            <a:lvl6pPr marL="457200" algn="ctr" rtl="0" eaLnBrk="1" fontAlgn="base" hangingPunct="1">
              <a:spcBef>
                <a:spcPct val="0"/>
              </a:spcBef>
              <a:spcAft>
                <a:spcPct val="0"/>
              </a:spcAft>
              <a:defRPr sz="3600" b="1">
                <a:solidFill>
                  <a:schemeClr val="bg1"/>
                </a:solidFill>
                <a:latin typeface="Arial" panose="020B0604020202020204" pitchFamily="34" charset="0"/>
              </a:defRPr>
            </a:lvl6pPr>
            <a:lvl7pPr marL="914400" algn="ctr" rtl="0" eaLnBrk="1" fontAlgn="base" hangingPunct="1">
              <a:spcBef>
                <a:spcPct val="0"/>
              </a:spcBef>
              <a:spcAft>
                <a:spcPct val="0"/>
              </a:spcAft>
              <a:defRPr sz="3600" b="1">
                <a:solidFill>
                  <a:schemeClr val="bg1"/>
                </a:solidFill>
                <a:latin typeface="Arial" panose="020B0604020202020204" pitchFamily="34" charset="0"/>
              </a:defRPr>
            </a:lvl7pPr>
            <a:lvl8pPr marL="1371600" algn="ctr" rtl="0" eaLnBrk="1" fontAlgn="base" hangingPunct="1">
              <a:spcBef>
                <a:spcPct val="0"/>
              </a:spcBef>
              <a:spcAft>
                <a:spcPct val="0"/>
              </a:spcAft>
              <a:defRPr sz="3600" b="1">
                <a:solidFill>
                  <a:schemeClr val="bg1"/>
                </a:solidFill>
                <a:latin typeface="Arial" panose="020B0604020202020204" pitchFamily="34" charset="0"/>
              </a:defRPr>
            </a:lvl8pPr>
            <a:lvl9pPr marL="1828800" algn="ctr" rtl="0" eaLnBrk="1" fontAlgn="base" hangingPunct="1">
              <a:spcBef>
                <a:spcPct val="0"/>
              </a:spcBef>
              <a:spcAft>
                <a:spcPct val="0"/>
              </a:spcAft>
              <a:defRPr sz="3600" b="1">
                <a:solidFill>
                  <a:schemeClr val="bg1"/>
                </a:solidFill>
                <a:latin typeface="Arial" panose="020B0604020202020204" pitchFamily="34" charset="0"/>
              </a:defRPr>
            </a:lvl9pPr>
          </a:lstStyle>
          <a:p>
            <a:r>
              <a:rPr lang="zh-CN" altLang="en-US" sz="2800" dirty="0">
                <a:ea typeface="宋体" panose="02010600030101010101" pitchFamily="2" charset="-122"/>
              </a:rPr>
              <a:t>二</a:t>
            </a:r>
            <a:r>
              <a:rPr lang="en-US" altLang="zh-CN" sz="2800" dirty="0">
                <a:ea typeface="宋体" panose="02010600030101010101" pitchFamily="2" charset="-122"/>
              </a:rPr>
              <a:t>.  </a:t>
            </a:r>
            <a:r>
              <a:rPr lang="zh-CN" altLang="en-US" sz="2800" dirty="0">
                <a:ea typeface="宋体" panose="02010600030101010101" pitchFamily="2" charset="-122"/>
                <a:sym typeface="+mn-ea"/>
              </a:rPr>
              <a:t>机构</a:t>
            </a:r>
            <a:r>
              <a:rPr lang="zh-CN" sz="2800" dirty="0">
                <a:ea typeface="宋体" panose="02010600030101010101" pitchFamily="2" charset="-122"/>
                <a:sym typeface="+mn-ea"/>
              </a:rPr>
              <a:t>使用流程（执业机构）</a:t>
            </a:r>
            <a:r>
              <a:rPr lang="en-US" altLang="zh-CN" sz="2800" dirty="0">
                <a:ea typeface="宋体" panose="02010600030101010101" pitchFamily="2" charset="-122"/>
                <a:sym typeface="+mn-ea"/>
              </a:rPr>
              <a:t>5</a:t>
            </a:r>
            <a:r>
              <a:rPr lang="zh-CN" sz="2800" dirty="0">
                <a:ea typeface="宋体" panose="02010600030101010101" pitchFamily="2" charset="-122"/>
                <a:sym typeface="+mn-ea"/>
              </a:rPr>
              <a:t>月1日至</a:t>
            </a:r>
            <a:r>
              <a:rPr lang="en-US" altLang="zh-CN" sz="2800" dirty="0">
                <a:ea typeface="宋体" panose="02010600030101010101" pitchFamily="2" charset="-122"/>
                <a:sym typeface="+mn-ea"/>
              </a:rPr>
              <a:t>5</a:t>
            </a:r>
            <a:r>
              <a:rPr lang="zh-CN" sz="2800" dirty="0">
                <a:ea typeface="宋体" panose="02010600030101010101" pitchFamily="2" charset="-122"/>
                <a:sym typeface="+mn-ea"/>
              </a:rPr>
              <a:t>月</a:t>
            </a:r>
            <a:r>
              <a:rPr lang="en-US" altLang="zh-CN" sz="2800" dirty="0">
                <a:ea typeface="宋体" panose="02010600030101010101" pitchFamily="2" charset="-122"/>
                <a:sym typeface="+mn-ea"/>
              </a:rPr>
              <a:t>31</a:t>
            </a:r>
            <a:r>
              <a:rPr lang="zh-CN" sz="2800" dirty="0">
                <a:ea typeface="宋体" panose="02010600030101010101" pitchFamily="2" charset="-122"/>
                <a:sym typeface="+mn-ea"/>
              </a:rPr>
              <a:t>日</a:t>
            </a:r>
            <a:endParaRPr lang="zh-CN" sz="2800" dirty="0">
              <a:ea typeface="宋体" panose="02010600030101010101" pitchFamily="2" charset="-122"/>
              <a:sym typeface="+mn-ea"/>
            </a:endParaRPr>
          </a:p>
        </p:txBody>
      </p:sp>
      <p:sp>
        <p:nvSpPr>
          <p:cNvPr id="10" name="文本框 9"/>
          <p:cNvSpPr txBox="1"/>
          <p:nvPr/>
        </p:nvSpPr>
        <p:spPr>
          <a:xfrm>
            <a:off x="805180" y="1951990"/>
            <a:ext cx="6799580" cy="368300"/>
          </a:xfrm>
          <a:prstGeom prst="rect">
            <a:avLst/>
          </a:prstGeom>
          <a:noFill/>
        </p:spPr>
        <p:txBody>
          <a:bodyPr wrap="none" rtlCol="0">
            <a:spAutoFit/>
          </a:bodyPr>
          <a:lstStyle/>
          <a:p>
            <a:r>
              <a:rPr lang="zh-CN" altLang="en-US"/>
              <a:t>点击</a:t>
            </a:r>
            <a:r>
              <a:rPr lang="en-US" altLang="zh-CN"/>
              <a:t>”</a:t>
            </a:r>
            <a:r>
              <a:rPr lang="zh-CN" altLang="en-US">
                <a:ea typeface="宋体" panose="02010600030101010101" pitchFamily="2" charset="-122"/>
              </a:rPr>
              <a:t>查看</a:t>
            </a:r>
            <a:r>
              <a:rPr lang="en-US" altLang="zh-CN">
                <a:ea typeface="宋体" panose="02010600030101010101" pitchFamily="2" charset="-122"/>
              </a:rPr>
              <a:t>/</a:t>
            </a:r>
            <a:r>
              <a:rPr lang="zh-CN" altLang="en-US">
                <a:ea typeface="宋体" panose="02010600030101010101" pitchFamily="2" charset="-122"/>
              </a:rPr>
              <a:t>修改</a:t>
            </a:r>
            <a:r>
              <a:rPr lang="en-US" altLang="zh-CN"/>
              <a:t>”</a:t>
            </a:r>
            <a:r>
              <a:rPr lang="zh-CN" altLang="en-US">
                <a:ea typeface="宋体" panose="02010600030101010101" pitchFamily="2" charset="-122"/>
              </a:rPr>
              <a:t>按钮核实医生信息是否正确，再确定时候通过审核</a:t>
            </a:r>
            <a:endParaRPr lang="zh-CN" altLang="en-US">
              <a:ea typeface="宋体" panose="02010600030101010101" pitchFamily="2" charset="-122"/>
            </a:endParaRPr>
          </a:p>
        </p:txBody>
      </p:sp>
      <p:pic>
        <p:nvPicPr>
          <p:cNvPr id="6" name="图片 5"/>
          <p:cNvPicPr>
            <a:picLocks noChangeAspect="1"/>
          </p:cNvPicPr>
          <p:nvPr/>
        </p:nvPicPr>
        <p:blipFill>
          <a:blip r:embed="rId1"/>
          <a:stretch>
            <a:fillRect/>
          </a:stretch>
        </p:blipFill>
        <p:spPr>
          <a:xfrm>
            <a:off x="556895" y="1252220"/>
            <a:ext cx="8660765" cy="560578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灯片编号占位符 3"/>
          <p:cNvSpPr>
            <a:spLocks noGrp="1"/>
          </p:cNvSpPr>
          <p:nvPr>
            <p:ph type="sldNum" sz="quarter" idx="10"/>
          </p:nvPr>
        </p:nvSpPr>
        <p:spPr/>
        <p:txBody>
          <a:bodyPr/>
          <a:lstStyle/>
          <a:p>
            <a:fld id="{3BA920C0-A35E-49EF-BBEE-37999590F932}" type="slidenum">
              <a:rPr lang="en-US" altLang="zh-CN"/>
            </a:fld>
            <a:endParaRPr lang="en-US" altLang="zh-CN" dirty="0"/>
          </a:p>
        </p:txBody>
      </p:sp>
      <p:sp>
        <p:nvSpPr>
          <p:cNvPr id="6" name="文本框 5"/>
          <p:cNvSpPr txBox="1"/>
          <p:nvPr/>
        </p:nvSpPr>
        <p:spPr>
          <a:xfrm>
            <a:off x="467544" y="1497029"/>
            <a:ext cx="8763000" cy="2308324"/>
          </a:xfrm>
          <a:prstGeom prst="rect">
            <a:avLst/>
          </a:prstGeom>
          <a:noFill/>
        </p:spPr>
        <p:txBody>
          <a:bodyPr wrap="square" rtlCol="0">
            <a:spAutoFit/>
          </a:bodyPr>
          <a:lstStyle/>
          <a:p>
            <a:r>
              <a:rPr lang="zh-CN" altLang="en-US" dirty="0">
                <a:sym typeface="+mn-ea"/>
              </a:rPr>
              <a:t>进入</a:t>
            </a:r>
            <a:r>
              <a:rPr lang="en-US" altLang="zh-CN" dirty="0">
                <a:sym typeface="+mn-ea"/>
              </a:rPr>
              <a:t>【</a:t>
            </a:r>
            <a:r>
              <a:rPr lang="zh-CN" altLang="en-US" dirty="0">
                <a:sym typeface="+mn-ea"/>
              </a:rPr>
              <a:t>考核申请审核</a:t>
            </a:r>
            <a:r>
              <a:rPr lang="en-US" altLang="zh-CN" dirty="0">
                <a:sym typeface="+mn-ea"/>
              </a:rPr>
              <a:t>】</a:t>
            </a:r>
            <a:r>
              <a:rPr lang="zh-CN" altLang="en-US" dirty="0"/>
              <a:t>用户可以根据医师姓名、身份证号审核状态、简易流程、</a:t>
            </a:r>
            <a:endParaRPr lang="en-US" altLang="zh-CN" dirty="0"/>
          </a:p>
          <a:p>
            <a:r>
              <a:rPr lang="zh-CN" altLang="en-US" dirty="0"/>
              <a:t>科室名称、报考科目、等信息进行查询。</a:t>
            </a:r>
            <a:endParaRPr lang="en-US" altLang="zh-CN" dirty="0"/>
          </a:p>
          <a:p>
            <a:r>
              <a:rPr lang="zh-CN" altLang="en-US" dirty="0"/>
              <a:t>重置：清除文本框中已经输入的内容。</a:t>
            </a:r>
            <a:endParaRPr lang="en-US" altLang="zh-CN" dirty="0"/>
          </a:p>
          <a:p>
            <a:r>
              <a:rPr lang="zh-CN" altLang="en-US" dirty="0"/>
              <a:t>批量审核：勾选信息，点“批量审核“可批量操作。</a:t>
            </a:r>
            <a:endParaRPr lang="en-US" altLang="zh-CN" dirty="0"/>
          </a:p>
          <a:p>
            <a:r>
              <a:rPr lang="zh-CN" altLang="en-US" dirty="0">
                <a:sym typeface="+mn-ea"/>
              </a:rPr>
              <a:t>审核</a:t>
            </a:r>
            <a:r>
              <a:rPr lang="en-US" altLang="zh-CN" dirty="0">
                <a:sym typeface="+mn-ea"/>
              </a:rPr>
              <a:t>:</a:t>
            </a:r>
            <a:r>
              <a:rPr lang="zh-CN" altLang="en-US" dirty="0">
                <a:sym typeface="+mn-ea"/>
              </a:rPr>
              <a:t>确认信息无误后点击</a:t>
            </a:r>
            <a:r>
              <a:rPr lang="en-US" altLang="zh-CN" dirty="0">
                <a:sym typeface="+mn-ea"/>
              </a:rPr>
              <a:t>“</a:t>
            </a:r>
            <a:r>
              <a:rPr lang="zh-CN" altLang="en-US" dirty="0">
                <a:sym typeface="+mn-ea"/>
              </a:rPr>
              <a:t>审核</a:t>
            </a:r>
            <a:r>
              <a:rPr lang="en-US" altLang="zh-CN" dirty="0">
                <a:sym typeface="+mn-ea"/>
              </a:rPr>
              <a:t>”</a:t>
            </a:r>
            <a:r>
              <a:rPr lang="zh-CN" altLang="en-US" dirty="0">
                <a:sym typeface="+mn-ea"/>
              </a:rPr>
              <a:t>按钮完成审核操作</a:t>
            </a:r>
            <a:r>
              <a:rPr lang="en-US" altLang="zh-CN" dirty="0">
                <a:sym typeface="+mn-ea"/>
              </a:rPr>
              <a:t>.</a:t>
            </a:r>
            <a:endParaRPr lang="en-US" altLang="zh-CN" dirty="0">
              <a:sym typeface="+mn-ea"/>
            </a:endParaRPr>
          </a:p>
          <a:p>
            <a:endParaRPr lang="zh-CN" altLang="en-US" dirty="0">
              <a:ea typeface="宋体" panose="02010600030101010101" pitchFamily="2" charset="-122"/>
            </a:endParaRPr>
          </a:p>
          <a:p>
            <a:endParaRPr lang="en-US" altLang="zh-CN" dirty="0">
              <a:ea typeface="宋体" panose="02010600030101010101" pitchFamily="2" charset="-122"/>
            </a:endParaRPr>
          </a:p>
          <a:p>
            <a:endParaRPr lang="zh-CN" altLang="en-US" dirty="0">
              <a:ea typeface="宋体" panose="02010600030101010101" pitchFamily="2" charset="-122"/>
            </a:endParaRPr>
          </a:p>
        </p:txBody>
      </p:sp>
      <p:pic>
        <p:nvPicPr>
          <p:cNvPr id="5" name="图片 4"/>
          <p:cNvPicPr>
            <a:picLocks noChangeAspect="1"/>
          </p:cNvPicPr>
          <p:nvPr/>
        </p:nvPicPr>
        <p:blipFill>
          <a:blip r:embed="rId1"/>
          <a:stretch>
            <a:fillRect/>
          </a:stretch>
        </p:blipFill>
        <p:spPr>
          <a:xfrm>
            <a:off x="497240" y="2914150"/>
            <a:ext cx="7812360" cy="3966475"/>
          </a:xfrm>
          <a:prstGeom prst="rect">
            <a:avLst/>
          </a:prstGeom>
        </p:spPr>
      </p:pic>
      <p:sp>
        <p:nvSpPr>
          <p:cNvPr id="28" name="Rectangle 2"/>
          <p:cNvSpPr>
            <a:spLocks noGrp="1" noChangeArrowheads="1"/>
          </p:cNvSpPr>
          <p:nvPr/>
        </p:nvSpPr>
        <p:spPr>
          <a:xfrm>
            <a:off x="381000" y="779309"/>
            <a:ext cx="8763000" cy="487362"/>
          </a:xfrm>
          <a:prstGeom prst="rect">
            <a:avLst/>
          </a:prstGeom>
          <a:solidFill>
            <a:schemeClr val="accent1">
              <a:lumMod val="50000"/>
            </a:schemeClr>
          </a:solidFill>
          <a:ln>
            <a:noFill/>
          </a:ln>
          <a:effectLst/>
        </p:spPr>
        <p:txBody>
          <a:bodyPr vert="horz" wrap="square" lIns="91440" tIns="45720" rIns="91440" bIns="45720" numCol="1" anchor="ctr" anchorCtr="0" compatLnSpc="1"/>
          <a:lst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600" b="1">
                <a:solidFill>
                  <a:schemeClr val="bg1"/>
                </a:solidFill>
                <a:latin typeface="Arial" panose="020B0604020202020204" pitchFamily="34" charset="0"/>
              </a:defRPr>
            </a:lvl2pPr>
            <a:lvl3pPr algn="ctr" rtl="0" eaLnBrk="1" fontAlgn="base" hangingPunct="1">
              <a:spcBef>
                <a:spcPct val="0"/>
              </a:spcBef>
              <a:spcAft>
                <a:spcPct val="0"/>
              </a:spcAft>
              <a:defRPr sz="3600" b="1">
                <a:solidFill>
                  <a:schemeClr val="bg1"/>
                </a:solidFill>
                <a:latin typeface="Arial" panose="020B0604020202020204" pitchFamily="34" charset="0"/>
              </a:defRPr>
            </a:lvl3pPr>
            <a:lvl4pPr algn="ctr" rtl="0" eaLnBrk="1" fontAlgn="base" hangingPunct="1">
              <a:spcBef>
                <a:spcPct val="0"/>
              </a:spcBef>
              <a:spcAft>
                <a:spcPct val="0"/>
              </a:spcAft>
              <a:defRPr sz="3600" b="1">
                <a:solidFill>
                  <a:schemeClr val="bg1"/>
                </a:solidFill>
                <a:latin typeface="Arial" panose="020B0604020202020204" pitchFamily="34" charset="0"/>
              </a:defRPr>
            </a:lvl4pPr>
            <a:lvl5pPr algn="ctr" rtl="0" eaLnBrk="1" fontAlgn="base" hangingPunct="1">
              <a:spcBef>
                <a:spcPct val="0"/>
              </a:spcBef>
              <a:spcAft>
                <a:spcPct val="0"/>
              </a:spcAft>
              <a:defRPr sz="3600" b="1">
                <a:solidFill>
                  <a:schemeClr val="bg1"/>
                </a:solidFill>
                <a:latin typeface="Arial" panose="020B0604020202020204" pitchFamily="34" charset="0"/>
              </a:defRPr>
            </a:lvl5pPr>
            <a:lvl6pPr marL="457200" algn="ctr" rtl="0" eaLnBrk="1" fontAlgn="base" hangingPunct="1">
              <a:spcBef>
                <a:spcPct val="0"/>
              </a:spcBef>
              <a:spcAft>
                <a:spcPct val="0"/>
              </a:spcAft>
              <a:defRPr sz="3600" b="1">
                <a:solidFill>
                  <a:schemeClr val="bg1"/>
                </a:solidFill>
                <a:latin typeface="Arial" panose="020B0604020202020204" pitchFamily="34" charset="0"/>
              </a:defRPr>
            </a:lvl6pPr>
            <a:lvl7pPr marL="914400" algn="ctr" rtl="0" eaLnBrk="1" fontAlgn="base" hangingPunct="1">
              <a:spcBef>
                <a:spcPct val="0"/>
              </a:spcBef>
              <a:spcAft>
                <a:spcPct val="0"/>
              </a:spcAft>
              <a:defRPr sz="3600" b="1">
                <a:solidFill>
                  <a:schemeClr val="bg1"/>
                </a:solidFill>
                <a:latin typeface="Arial" panose="020B0604020202020204" pitchFamily="34" charset="0"/>
              </a:defRPr>
            </a:lvl7pPr>
            <a:lvl8pPr marL="1371600" algn="ctr" rtl="0" eaLnBrk="1" fontAlgn="base" hangingPunct="1">
              <a:spcBef>
                <a:spcPct val="0"/>
              </a:spcBef>
              <a:spcAft>
                <a:spcPct val="0"/>
              </a:spcAft>
              <a:defRPr sz="3600" b="1">
                <a:solidFill>
                  <a:schemeClr val="bg1"/>
                </a:solidFill>
                <a:latin typeface="Arial" panose="020B0604020202020204" pitchFamily="34" charset="0"/>
              </a:defRPr>
            </a:lvl8pPr>
            <a:lvl9pPr marL="1828800" algn="ctr" rtl="0" eaLnBrk="1" fontAlgn="base" hangingPunct="1">
              <a:spcBef>
                <a:spcPct val="0"/>
              </a:spcBef>
              <a:spcAft>
                <a:spcPct val="0"/>
              </a:spcAft>
              <a:defRPr sz="3600" b="1">
                <a:solidFill>
                  <a:schemeClr val="bg1"/>
                </a:solidFill>
                <a:latin typeface="Arial" panose="020B0604020202020204" pitchFamily="34" charset="0"/>
              </a:defRPr>
            </a:lvl9pPr>
          </a:lstStyle>
          <a:p>
            <a:r>
              <a:rPr lang="zh-CN" altLang="en-US" sz="2800" dirty="0">
                <a:ea typeface="宋体" panose="02010600030101010101" pitchFamily="2" charset="-122"/>
              </a:rPr>
              <a:t>二</a:t>
            </a:r>
            <a:r>
              <a:rPr lang="en-US" altLang="zh-CN" sz="2800" dirty="0">
                <a:ea typeface="宋体" panose="02010600030101010101" pitchFamily="2" charset="-122"/>
              </a:rPr>
              <a:t>.  </a:t>
            </a:r>
            <a:r>
              <a:rPr lang="zh-CN" altLang="en-US" sz="2800" dirty="0">
                <a:ea typeface="宋体" panose="02010600030101010101" pitchFamily="2" charset="-122"/>
                <a:sym typeface="+mn-ea"/>
              </a:rPr>
              <a:t>机构</a:t>
            </a:r>
            <a:r>
              <a:rPr lang="zh-CN" sz="2800" dirty="0">
                <a:ea typeface="宋体" panose="02010600030101010101" pitchFamily="2" charset="-122"/>
                <a:sym typeface="+mn-ea"/>
              </a:rPr>
              <a:t>使用流程（执业机构）</a:t>
            </a:r>
            <a:r>
              <a:rPr lang="en-US" altLang="zh-CN" sz="2800" dirty="0">
                <a:ea typeface="宋体" panose="02010600030101010101" pitchFamily="2" charset="-122"/>
                <a:sym typeface="+mn-ea"/>
              </a:rPr>
              <a:t>5</a:t>
            </a:r>
            <a:r>
              <a:rPr lang="zh-CN" sz="2800" dirty="0">
                <a:ea typeface="宋体" panose="02010600030101010101" pitchFamily="2" charset="-122"/>
                <a:sym typeface="+mn-ea"/>
              </a:rPr>
              <a:t>月1日至</a:t>
            </a:r>
            <a:r>
              <a:rPr lang="en-US" altLang="zh-CN" sz="2800" dirty="0">
                <a:ea typeface="宋体" panose="02010600030101010101" pitchFamily="2" charset="-122"/>
                <a:sym typeface="+mn-ea"/>
              </a:rPr>
              <a:t>5</a:t>
            </a:r>
            <a:r>
              <a:rPr lang="zh-CN" sz="2800" dirty="0">
                <a:ea typeface="宋体" panose="02010600030101010101" pitchFamily="2" charset="-122"/>
                <a:sym typeface="+mn-ea"/>
              </a:rPr>
              <a:t>月</a:t>
            </a:r>
            <a:r>
              <a:rPr lang="en-US" altLang="zh-CN" sz="2800" dirty="0">
                <a:ea typeface="宋体" panose="02010600030101010101" pitchFamily="2" charset="-122"/>
                <a:sym typeface="+mn-ea"/>
              </a:rPr>
              <a:t>31</a:t>
            </a:r>
            <a:r>
              <a:rPr lang="zh-CN" sz="2800" dirty="0">
                <a:ea typeface="宋体" panose="02010600030101010101" pitchFamily="2" charset="-122"/>
                <a:sym typeface="+mn-ea"/>
              </a:rPr>
              <a:t>日</a:t>
            </a:r>
            <a:endParaRPr lang="zh-CN" sz="2800" dirty="0">
              <a:ea typeface="宋体" panose="02010600030101010101" pitchFamily="2" charset="-122"/>
              <a:sym typeface="+mn-e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p>
            <a:fld id="{3BA920C0-A35E-49EF-BBEE-37999590F932}" type="slidenum">
              <a:rPr lang="en-US" altLang="zh-CN" smtClean="0"/>
            </a:fld>
            <a:endParaRPr lang="en-US" altLang="zh-CN" dirty="0"/>
          </a:p>
        </p:txBody>
      </p:sp>
      <p:sp>
        <p:nvSpPr>
          <p:cNvPr id="13" name="矩形 12"/>
          <p:cNvSpPr/>
          <p:nvPr/>
        </p:nvSpPr>
        <p:spPr>
          <a:xfrm>
            <a:off x="4904580" y="38377"/>
            <a:ext cx="4131915" cy="461665"/>
          </a:xfrm>
          <a:prstGeom prst="rect">
            <a:avLst/>
          </a:prstGeom>
        </p:spPr>
        <p:txBody>
          <a:bodyPr wrap="square">
            <a:spAutoFit/>
          </a:bodyPr>
          <a:lstStyle/>
          <a:p>
            <a:r>
              <a:rPr lang="zh-CN" altLang="en-US" sz="2400" b="1" dirty="0">
                <a:solidFill>
                  <a:schemeClr val="bg1"/>
                </a:solidFill>
                <a:ea typeface="宋体" panose="02010600030101010101" pitchFamily="2" charset="-122"/>
              </a:rPr>
              <a:t>医师定期考核信息管理系统</a:t>
            </a:r>
            <a:endParaRPr lang="zh-CN" altLang="en-US" sz="2400" b="1" dirty="0">
              <a:solidFill>
                <a:schemeClr val="bg1"/>
              </a:solidFill>
            </a:endParaRPr>
          </a:p>
        </p:txBody>
      </p:sp>
      <p:sp>
        <p:nvSpPr>
          <p:cNvPr id="9" name="Rectangle 2"/>
          <p:cNvSpPr>
            <a:spLocks noGrp="1" noChangeArrowheads="1"/>
          </p:cNvSpPr>
          <p:nvPr>
            <p:ph type="title"/>
          </p:nvPr>
        </p:nvSpPr>
        <p:spPr>
          <a:xfrm>
            <a:off x="381000" y="764704"/>
            <a:ext cx="8763000" cy="487362"/>
          </a:xfrm>
        </p:spPr>
        <p:txBody>
          <a:bodyPr/>
          <a:lstStyle/>
          <a:p>
            <a:r>
              <a:rPr lang="zh-CN" altLang="en-US" sz="2800" dirty="0">
                <a:ea typeface="宋体" panose="02010600030101010101" pitchFamily="2" charset="-122"/>
              </a:rPr>
              <a:t>二</a:t>
            </a:r>
            <a:r>
              <a:rPr lang="en-US" altLang="zh-CN" sz="2800" dirty="0">
                <a:ea typeface="宋体" panose="02010600030101010101" pitchFamily="2" charset="-122"/>
              </a:rPr>
              <a:t>.  </a:t>
            </a:r>
            <a:r>
              <a:rPr lang="zh-CN" altLang="en-US" sz="2800" dirty="0">
                <a:ea typeface="宋体" panose="02010600030101010101" pitchFamily="2" charset="-122"/>
              </a:rPr>
              <a:t>医疗机构功能说明</a:t>
            </a:r>
            <a:endParaRPr lang="en-US" altLang="zh-CN" sz="2800" dirty="0">
              <a:ea typeface="宋体" panose="02010600030101010101" pitchFamily="2" charset="-122"/>
            </a:endParaRPr>
          </a:p>
        </p:txBody>
      </p:sp>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95536" y="1265337"/>
            <a:ext cx="1762125" cy="3609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图片 1"/>
          <p:cNvPicPr>
            <a:picLocks noChangeAspect="1"/>
          </p:cNvPicPr>
          <p:nvPr/>
        </p:nvPicPr>
        <p:blipFill>
          <a:blip r:embed="rId2"/>
          <a:stretch>
            <a:fillRect/>
          </a:stretch>
        </p:blipFill>
        <p:spPr>
          <a:xfrm>
            <a:off x="593604" y="2311793"/>
            <a:ext cx="1209506" cy="487283"/>
          </a:xfrm>
          <a:prstGeom prst="rect">
            <a:avLst/>
          </a:prstGeom>
        </p:spPr>
      </p:pic>
      <p:cxnSp>
        <p:nvCxnSpPr>
          <p:cNvPr id="8" name="直接箭头连接符 7"/>
          <p:cNvCxnSpPr/>
          <p:nvPr/>
        </p:nvCxnSpPr>
        <p:spPr>
          <a:xfrm>
            <a:off x="1125786" y="2852936"/>
            <a:ext cx="493886" cy="1670804"/>
          </a:xfrm>
          <a:prstGeom prst="straightConnector1">
            <a:avLst/>
          </a:prstGeom>
          <a:ln w="28575">
            <a:solidFill>
              <a:srgbClr val="EC3224"/>
            </a:solidFill>
            <a:tailEnd type="arrow"/>
          </a:ln>
        </p:spPr>
        <p:style>
          <a:lnRef idx="1">
            <a:schemeClr val="accent1"/>
          </a:lnRef>
          <a:fillRef idx="0">
            <a:schemeClr val="accent1"/>
          </a:fillRef>
          <a:effectRef idx="0">
            <a:schemeClr val="accent1"/>
          </a:effectRef>
          <a:fontRef idx="minor">
            <a:schemeClr val="tx1"/>
          </a:fontRef>
        </p:style>
      </p:cxnSp>
      <p:sp>
        <p:nvSpPr>
          <p:cNvPr id="28" name="Rectangle 2"/>
          <p:cNvSpPr>
            <a:spLocks noGrp="1" noChangeArrowheads="1"/>
          </p:cNvSpPr>
          <p:nvPr/>
        </p:nvSpPr>
        <p:spPr>
          <a:xfrm>
            <a:off x="381000" y="779309"/>
            <a:ext cx="8763000" cy="487362"/>
          </a:xfrm>
          <a:prstGeom prst="rect">
            <a:avLst/>
          </a:prstGeom>
          <a:solidFill>
            <a:schemeClr val="accent1">
              <a:lumMod val="50000"/>
            </a:schemeClr>
          </a:solidFill>
          <a:ln>
            <a:noFill/>
          </a:ln>
          <a:effectLst/>
        </p:spPr>
        <p:txBody>
          <a:bodyPr vert="horz" wrap="square" lIns="91440" tIns="45720" rIns="91440" bIns="45720" numCol="1" anchor="ctr" anchorCtr="0" compatLnSpc="1"/>
          <a:lst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600" b="1">
                <a:solidFill>
                  <a:schemeClr val="bg1"/>
                </a:solidFill>
                <a:latin typeface="Arial" panose="020B0604020202020204" pitchFamily="34" charset="0"/>
              </a:defRPr>
            </a:lvl2pPr>
            <a:lvl3pPr algn="ctr" rtl="0" eaLnBrk="1" fontAlgn="base" hangingPunct="1">
              <a:spcBef>
                <a:spcPct val="0"/>
              </a:spcBef>
              <a:spcAft>
                <a:spcPct val="0"/>
              </a:spcAft>
              <a:defRPr sz="3600" b="1">
                <a:solidFill>
                  <a:schemeClr val="bg1"/>
                </a:solidFill>
                <a:latin typeface="Arial" panose="020B0604020202020204" pitchFamily="34" charset="0"/>
              </a:defRPr>
            </a:lvl3pPr>
            <a:lvl4pPr algn="ctr" rtl="0" eaLnBrk="1" fontAlgn="base" hangingPunct="1">
              <a:spcBef>
                <a:spcPct val="0"/>
              </a:spcBef>
              <a:spcAft>
                <a:spcPct val="0"/>
              </a:spcAft>
              <a:defRPr sz="3600" b="1">
                <a:solidFill>
                  <a:schemeClr val="bg1"/>
                </a:solidFill>
                <a:latin typeface="Arial" panose="020B0604020202020204" pitchFamily="34" charset="0"/>
              </a:defRPr>
            </a:lvl4pPr>
            <a:lvl5pPr algn="ctr" rtl="0" eaLnBrk="1" fontAlgn="base" hangingPunct="1">
              <a:spcBef>
                <a:spcPct val="0"/>
              </a:spcBef>
              <a:spcAft>
                <a:spcPct val="0"/>
              </a:spcAft>
              <a:defRPr sz="3600" b="1">
                <a:solidFill>
                  <a:schemeClr val="bg1"/>
                </a:solidFill>
                <a:latin typeface="Arial" panose="020B0604020202020204" pitchFamily="34" charset="0"/>
              </a:defRPr>
            </a:lvl5pPr>
            <a:lvl6pPr marL="457200" algn="ctr" rtl="0" eaLnBrk="1" fontAlgn="base" hangingPunct="1">
              <a:spcBef>
                <a:spcPct val="0"/>
              </a:spcBef>
              <a:spcAft>
                <a:spcPct val="0"/>
              </a:spcAft>
              <a:defRPr sz="3600" b="1">
                <a:solidFill>
                  <a:schemeClr val="bg1"/>
                </a:solidFill>
                <a:latin typeface="Arial" panose="020B0604020202020204" pitchFamily="34" charset="0"/>
              </a:defRPr>
            </a:lvl6pPr>
            <a:lvl7pPr marL="914400" algn="ctr" rtl="0" eaLnBrk="1" fontAlgn="base" hangingPunct="1">
              <a:spcBef>
                <a:spcPct val="0"/>
              </a:spcBef>
              <a:spcAft>
                <a:spcPct val="0"/>
              </a:spcAft>
              <a:defRPr sz="3600" b="1">
                <a:solidFill>
                  <a:schemeClr val="bg1"/>
                </a:solidFill>
                <a:latin typeface="Arial" panose="020B0604020202020204" pitchFamily="34" charset="0"/>
              </a:defRPr>
            </a:lvl7pPr>
            <a:lvl8pPr marL="1371600" algn="ctr" rtl="0" eaLnBrk="1" fontAlgn="base" hangingPunct="1">
              <a:spcBef>
                <a:spcPct val="0"/>
              </a:spcBef>
              <a:spcAft>
                <a:spcPct val="0"/>
              </a:spcAft>
              <a:defRPr sz="3600" b="1">
                <a:solidFill>
                  <a:schemeClr val="bg1"/>
                </a:solidFill>
                <a:latin typeface="Arial" panose="020B0604020202020204" pitchFamily="34" charset="0"/>
              </a:defRPr>
            </a:lvl8pPr>
            <a:lvl9pPr marL="1828800" algn="ctr" rtl="0" eaLnBrk="1" fontAlgn="base" hangingPunct="1">
              <a:spcBef>
                <a:spcPct val="0"/>
              </a:spcBef>
              <a:spcAft>
                <a:spcPct val="0"/>
              </a:spcAft>
              <a:defRPr sz="3600" b="1">
                <a:solidFill>
                  <a:schemeClr val="bg1"/>
                </a:solidFill>
                <a:latin typeface="Arial" panose="020B0604020202020204" pitchFamily="34" charset="0"/>
              </a:defRPr>
            </a:lvl9pPr>
          </a:lstStyle>
          <a:p>
            <a:r>
              <a:rPr lang="zh-CN" altLang="en-US" sz="2800" dirty="0">
                <a:ea typeface="宋体" panose="02010600030101010101" pitchFamily="2" charset="-122"/>
              </a:rPr>
              <a:t>二</a:t>
            </a:r>
            <a:r>
              <a:rPr lang="en-US" altLang="zh-CN" sz="2800" dirty="0">
                <a:ea typeface="宋体" panose="02010600030101010101" pitchFamily="2" charset="-122"/>
              </a:rPr>
              <a:t>.  </a:t>
            </a:r>
            <a:r>
              <a:rPr lang="zh-CN" altLang="en-US" sz="2800" dirty="0">
                <a:ea typeface="宋体" panose="02010600030101010101" pitchFamily="2" charset="-122"/>
                <a:sym typeface="+mn-ea"/>
              </a:rPr>
              <a:t>机构</a:t>
            </a:r>
            <a:r>
              <a:rPr lang="zh-CN" sz="2800" dirty="0">
                <a:ea typeface="宋体" panose="02010600030101010101" pitchFamily="2" charset="-122"/>
                <a:sym typeface="+mn-ea"/>
              </a:rPr>
              <a:t>使用流程（执业机构）</a:t>
            </a:r>
            <a:r>
              <a:rPr lang="en-US" altLang="zh-CN" sz="2800" dirty="0">
                <a:ea typeface="宋体" panose="02010600030101010101" pitchFamily="2" charset="-122"/>
                <a:sym typeface="+mn-ea"/>
              </a:rPr>
              <a:t>6</a:t>
            </a:r>
            <a:r>
              <a:rPr lang="zh-CN" sz="2800" dirty="0">
                <a:ea typeface="宋体" panose="02010600030101010101" pitchFamily="2" charset="-122"/>
                <a:sym typeface="+mn-ea"/>
              </a:rPr>
              <a:t>月1日至</a:t>
            </a:r>
            <a:r>
              <a:rPr lang="en-US" altLang="zh-CN" sz="2800" dirty="0">
                <a:ea typeface="宋体" panose="02010600030101010101" pitchFamily="2" charset="-122"/>
                <a:sym typeface="+mn-ea"/>
              </a:rPr>
              <a:t>6</a:t>
            </a:r>
            <a:r>
              <a:rPr lang="zh-CN" sz="2800" dirty="0">
                <a:ea typeface="宋体" panose="02010600030101010101" pitchFamily="2" charset="-122"/>
                <a:sym typeface="+mn-ea"/>
              </a:rPr>
              <a:t>月3</a:t>
            </a:r>
            <a:r>
              <a:rPr lang="en-US" altLang="zh-CN" sz="2800" dirty="0">
                <a:ea typeface="宋体" panose="02010600030101010101" pitchFamily="2" charset="-122"/>
                <a:sym typeface="+mn-ea"/>
              </a:rPr>
              <a:t>0</a:t>
            </a:r>
            <a:r>
              <a:rPr lang="zh-CN" sz="2800" dirty="0">
                <a:ea typeface="宋体" panose="02010600030101010101" pitchFamily="2" charset="-122"/>
                <a:sym typeface="+mn-ea"/>
              </a:rPr>
              <a:t>日</a:t>
            </a:r>
            <a:endParaRPr lang="zh-CN" sz="2800" dirty="0">
              <a:ea typeface="宋体" panose="02010600030101010101" pitchFamily="2" charset="-122"/>
              <a:sym typeface="+mn-ea"/>
            </a:endParaRPr>
          </a:p>
        </p:txBody>
      </p:sp>
      <p:sp>
        <p:nvSpPr>
          <p:cNvPr id="6" name="文本框 5"/>
          <p:cNvSpPr txBox="1"/>
          <p:nvPr/>
        </p:nvSpPr>
        <p:spPr>
          <a:xfrm>
            <a:off x="2157661" y="1401272"/>
            <a:ext cx="6878834" cy="2769989"/>
          </a:xfrm>
          <a:prstGeom prst="rect">
            <a:avLst/>
          </a:prstGeom>
          <a:noFill/>
        </p:spPr>
        <p:txBody>
          <a:bodyPr wrap="square" rtlCol="0">
            <a:spAutoFit/>
          </a:bodyPr>
          <a:lstStyle/>
          <a:p>
            <a:r>
              <a:rPr lang="zh-CN" altLang="en-US" dirty="0"/>
              <a:t>医疗机构考核界面：对医师的“职业道德”和“工作业绩”进行考核。</a:t>
            </a:r>
            <a:endParaRPr lang="en-US" altLang="zh-CN" dirty="0"/>
          </a:p>
          <a:p>
            <a:endParaRPr lang="en-US" altLang="zh-CN" sz="1000" dirty="0"/>
          </a:p>
          <a:p>
            <a:r>
              <a:rPr lang="en-US" altLang="zh-CN" dirty="0"/>
              <a:t>1</a:t>
            </a:r>
            <a:r>
              <a:rPr lang="zh-CN" altLang="en-US" dirty="0"/>
              <a:t>：职业道德工作成绩合格：将机构下所有考核人员的“职业道德”和“工作业绩”都选为合格并自动保存。</a:t>
            </a:r>
            <a:endParaRPr lang="en-US" altLang="zh-CN" dirty="0"/>
          </a:p>
          <a:p>
            <a:endParaRPr lang="zh-CN" altLang="en-US" sz="1000" dirty="0"/>
          </a:p>
          <a:p>
            <a:r>
              <a:rPr lang="en-US" altLang="zh-CN" dirty="0"/>
              <a:t>2</a:t>
            </a:r>
            <a:r>
              <a:rPr lang="zh-CN" altLang="en-US" dirty="0"/>
              <a:t>：保存：用户评价“职业道德”和“工作业绩”后点击复选框勾选，单击保存按钮。即可完成考评操作。</a:t>
            </a:r>
            <a:endParaRPr lang="en-US" altLang="zh-CN" dirty="0"/>
          </a:p>
          <a:p>
            <a:endParaRPr lang="en-US" altLang="zh-CN" sz="1000" dirty="0"/>
          </a:p>
          <a:p>
            <a:r>
              <a:rPr lang="en-US" altLang="zh-CN" dirty="0"/>
              <a:t>3</a:t>
            </a:r>
            <a:r>
              <a:rPr lang="zh-CN" altLang="en-US" dirty="0"/>
              <a:t>：医师“职业道德”和“工作业绩”合格后，方可参加“法律法规”和“业务水平”考试。</a:t>
            </a:r>
            <a:endParaRPr lang="zh-CN" altLang="en-US" dirty="0"/>
          </a:p>
          <a:p>
            <a:r>
              <a:rPr lang="en-US" altLang="zh-CN" dirty="0"/>
              <a:t>4: </a:t>
            </a:r>
            <a:r>
              <a:rPr lang="zh-CN" altLang="en-US" dirty="0">
                <a:ea typeface="宋体" panose="02010600030101010101" pitchFamily="2" charset="-122"/>
              </a:rPr>
              <a:t>查询未考核的医师：查询任意一项未考核的人员</a:t>
            </a:r>
            <a:endParaRPr lang="zh-CN" altLang="en-US" dirty="0">
              <a:ea typeface="宋体" panose="02010600030101010101" pitchFamily="2" charset="-122"/>
            </a:endParaRPr>
          </a:p>
        </p:txBody>
      </p:sp>
      <p:pic>
        <p:nvPicPr>
          <p:cNvPr id="7" name="图片 6"/>
          <p:cNvPicPr>
            <a:picLocks noChangeAspect="1"/>
          </p:cNvPicPr>
          <p:nvPr/>
        </p:nvPicPr>
        <p:blipFill>
          <a:blip r:embed="rId3"/>
          <a:stretch>
            <a:fillRect/>
          </a:stretch>
        </p:blipFill>
        <p:spPr>
          <a:xfrm>
            <a:off x="448310" y="4523740"/>
            <a:ext cx="8695690" cy="220281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p>
            <a:fld id="{3BA920C0-A35E-49EF-BBEE-37999590F932}" type="slidenum">
              <a:rPr lang="en-US" altLang="zh-CN" smtClean="0"/>
            </a:fld>
            <a:endParaRPr lang="en-US" altLang="zh-CN" dirty="0"/>
          </a:p>
        </p:txBody>
      </p:sp>
      <p:sp>
        <p:nvSpPr>
          <p:cNvPr id="13" name="矩形 12"/>
          <p:cNvSpPr/>
          <p:nvPr/>
        </p:nvSpPr>
        <p:spPr>
          <a:xfrm>
            <a:off x="4904580" y="38377"/>
            <a:ext cx="4131915" cy="461665"/>
          </a:xfrm>
          <a:prstGeom prst="rect">
            <a:avLst/>
          </a:prstGeom>
        </p:spPr>
        <p:txBody>
          <a:bodyPr wrap="square">
            <a:spAutoFit/>
          </a:bodyPr>
          <a:lstStyle/>
          <a:p>
            <a:r>
              <a:rPr lang="zh-CN" altLang="en-US" sz="2400" b="1" dirty="0">
                <a:solidFill>
                  <a:schemeClr val="bg1"/>
                </a:solidFill>
                <a:ea typeface="宋体" panose="02010600030101010101" pitchFamily="2" charset="-122"/>
              </a:rPr>
              <a:t>医师定期考核信息管理系统</a:t>
            </a:r>
            <a:endParaRPr lang="zh-CN" altLang="en-US" sz="2400" b="1" dirty="0">
              <a:solidFill>
                <a:schemeClr val="bg1"/>
              </a:solidFill>
            </a:endParaRPr>
          </a:p>
        </p:txBody>
      </p:sp>
      <p:sp>
        <p:nvSpPr>
          <p:cNvPr id="9" name="Rectangle 2"/>
          <p:cNvSpPr>
            <a:spLocks noGrp="1" noChangeArrowheads="1"/>
          </p:cNvSpPr>
          <p:nvPr>
            <p:ph type="title"/>
          </p:nvPr>
        </p:nvSpPr>
        <p:spPr>
          <a:xfrm>
            <a:off x="381000" y="764704"/>
            <a:ext cx="8763000" cy="487362"/>
          </a:xfrm>
        </p:spPr>
        <p:txBody>
          <a:bodyPr/>
          <a:lstStyle/>
          <a:p>
            <a:r>
              <a:rPr lang="zh-CN" altLang="en-US" sz="2800" dirty="0">
                <a:ea typeface="宋体" panose="02010600030101010101" pitchFamily="2" charset="-122"/>
              </a:rPr>
              <a:t>二</a:t>
            </a:r>
            <a:r>
              <a:rPr lang="en-US" altLang="zh-CN" sz="2800" dirty="0">
                <a:ea typeface="宋体" panose="02010600030101010101" pitchFamily="2" charset="-122"/>
              </a:rPr>
              <a:t>.  </a:t>
            </a:r>
            <a:r>
              <a:rPr lang="zh-CN" altLang="en-US" sz="2800" dirty="0">
                <a:ea typeface="宋体" panose="02010600030101010101" pitchFamily="2" charset="-122"/>
              </a:rPr>
              <a:t>医疗机构功能说明</a:t>
            </a:r>
            <a:endParaRPr lang="en-US" altLang="zh-CN" sz="2800" dirty="0">
              <a:ea typeface="宋体" panose="02010600030101010101" pitchFamily="2" charset="-122"/>
            </a:endParaRPr>
          </a:p>
        </p:txBody>
      </p:sp>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95536" y="1268760"/>
            <a:ext cx="1762125" cy="3609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图片 1"/>
          <p:cNvPicPr>
            <a:picLocks noChangeAspect="1"/>
          </p:cNvPicPr>
          <p:nvPr/>
        </p:nvPicPr>
        <p:blipFill>
          <a:blip r:embed="rId2"/>
          <a:stretch>
            <a:fillRect/>
          </a:stretch>
        </p:blipFill>
        <p:spPr>
          <a:xfrm>
            <a:off x="539552" y="2659844"/>
            <a:ext cx="1173857" cy="472921"/>
          </a:xfrm>
          <a:prstGeom prst="rect">
            <a:avLst/>
          </a:prstGeom>
        </p:spPr>
      </p:pic>
      <p:cxnSp>
        <p:nvCxnSpPr>
          <p:cNvPr id="10" name="直接箭头连接符 9"/>
          <p:cNvCxnSpPr/>
          <p:nvPr/>
        </p:nvCxnSpPr>
        <p:spPr>
          <a:xfrm flipH="1">
            <a:off x="758948" y="3122597"/>
            <a:ext cx="226193" cy="1080120"/>
          </a:xfrm>
          <a:prstGeom prst="straightConnector1">
            <a:avLst/>
          </a:prstGeom>
          <a:ln w="28575">
            <a:solidFill>
              <a:srgbClr val="EC3224"/>
            </a:solidFill>
            <a:tailEnd type="arrow"/>
          </a:ln>
        </p:spPr>
        <p:style>
          <a:lnRef idx="1">
            <a:schemeClr val="accent1"/>
          </a:lnRef>
          <a:fillRef idx="0">
            <a:schemeClr val="accent1"/>
          </a:fillRef>
          <a:effectRef idx="0">
            <a:schemeClr val="accent1"/>
          </a:effectRef>
          <a:fontRef idx="minor">
            <a:schemeClr val="tx1"/>
          </a:fontRef>
        </p:style>
      </p:cxnSp>
      <p:sp>
        <p:nvSpPr>
          <p:cNvPr id="28" name="Rectangle 2"/>
          <p:cNvSpPr>
            <a:spLocks noGrp="1" noChangeArrowheads="1"/>
          </p:cNvSpPr>
          <p:nvPr/>
        </p:nvSpPr>
        <p:spPr>
          <a:xfrm>
            <a:off x="381000" y="779309"/>
            <a:ext cx="8763000" cy="487362"/>
          </a:xfrm>
          <a:prstGeom prst="rect">
            <a:avLst/>
          </a:prstGeom>
          <a:solidFill>
            <a:schemeClr val="accent1">
              <a:lumMod val="50000"/>
            </a:schemeClr>
          </a:solidFill>
          <a:ln>
            <a:noFill/>
          </a:ln>
          <a:effectLst/>
        </p:spPr>
        <p:txBody>
          <a:bodyPr vert="horz" wrap="square" lIns="91440" tIns="45720" rIns="91440" bIns="45720" numCol="1" anchor="ctr" anchorCtr="0" compatLnSpc="1"/>
          <a:lst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600" b="1">
                <a:solidFill>
                  <a:schemeClr val="bg1"/>
                </a:solidFill>
                <a:latin typeface="Arial" panose="020B0604020202020204" pitchFamily="34" charset="0"/>
              </a:defRPr>
            </a:lvl2pPr>
            <a:lvl3pPr algn="ctr" rtl="0" eaLnBrk="1" fontAlgn="base" hangingPunct="1">
              <a:spcBef>
                <a:spcPct val="0"/>
              </a:spcBef>
              <a:spcAft>
                <a:spcPct val="0"/>
              </a:spcAft>
              <a:defRPr sz="3600" b="1">
                <a:solidFill>
                  <a:schemeClr val="bg1"/>
                </a:solidFill>
                <a:latin typeface="Arial" panose="020B0604020202020204" pitchFamily="34" charset="0"/>
              </a:defRPr>
            </a:lvl3pPr>
            <a:lvl4pPr algn="ctr" rtl="0" eaLnBrk="1" fontAlgn="base" hangingPunct="1">
              <a:spcBef>
                <a:spcPct val="0"/>
              </a:spcBef>
              <a:spcAft>
                <a:spcPct val="0"/>
              </a:spcAft>
              <a:defRPr sz="3600" b="1">
                <a:solidFill>
                  <a:schemeClr val="bg1"/>
                </a:solidFill>
                <a:latin typeface="Arial" panose="020B0604020202020204" pitchFamily="34" charset="0"/>
              </a:defRPr>
            </a:lvl4pPr>
            <a:lvl5pPr algn="ctr" rtl="0" eaLnBrk="1" fontAlgn="base" hangingPunct="1">
              <a:spcBef>
                <a:spcPct val="0"/>
              </a:spcBef>
              <a:spcAft>
                <a:spcPct val="0"/>
              </a:spcAft>
              <a:defRPr sz="3600" b="1">
                <a:solidFill>
                  <a:schemeClr val="bg1"/>
                </a:solidFill>
                <a:latin typeface="Arial" panose="020B0604020202020204" pitchFamily="34" charset="0"/>
              </a:defRPr>
            </a:lvl5pPr>
            <a:lvl6pPr marL="457200" algn="ctr" rtl="0" eaLnBrk="1" fontAlgn="base" hangingPunct="1">
              <a:spcBef>
                <a:spcPct val="0"/>
              </a:spcBef>
              <a:spcAft>
                <a:spcPct val="0"/>
              </a:spcAft>
              <a:defRPr sz="3600" b="1">
                <a:solidFill>
                  <a:schemeClr val="bg1"/>
                </a:solidFill>
                <a:latin typeface="Arial" panose="020B0604020202020204" pitchFamily="34" charset="0"/>
              </a:defRPr>
            </a:lvl6pPr>
            <a:lvl7pPr marL="914400" algn="ctr" rtl="0" eaLnBrk="1" fontAlgn="base" hangingPunct="1">
              <a:spcBef>
                <a:spcPct val="0"/>
              </a:spcBef>
              <a:spcAft>
                <a:spcPct val="0"/>
              </a:spcAft>
              <a:defRPr sz="3600" b="1">
                <a:solidFill>
                  <a:schemeClr val="bg1"/>
                </a:solidFill>
                <a:latin typeface="Arial" panose="020B0604020202020204" pitchFamily="34" charset="0"/>
              </a:defRPr>
            </a:lvl7pPr>
            <a:lvl8pPr marL="1371600" algn="ctr" rtl="0" eaLnBrk="1" fontAlgn="base" hangingPunct="1">
              <a:spcBef>
                <a:spcPct val="0"/>
              </a:spcBef>
              <a:spcAft>
                <a:spcPct val="0"/>
              </a:spcAft>
              <a:defRPr sz="3600" b="1">
                <a:solidFill>
                  <a:schemeClr val="bg1"/>
                </a:solidFill>
                <a:latin typeface="Arial" panose="020B0604020202020204" pitchFamily="34" charset="0"/>
              </a:defRPr>
            </a:lvl8pPr>
            <a:lvl9pPr marL="1828800" algn="ctr" rtl="0" eaLnBrk="1" fontAlgn="base" hangingPunct="1">
              <a:spcBef>
                <a:spcPct val="0"/>
              </a:spcBef>
              <a:spcAft>
                <a:spcPct val="0"/>
              </a:spcAft>
              <a:defRPr sz="3600" b="1">
                <a:solidFill>
                  <a:schemeClr val="bg1"/>
                </a:solidFill>
                <a:latin typeface="Arial" panose="020B0604020202020204" pitchFamily="34" charset="0"/>
              </a:defRPr>
            </a:lvl9pPr>
          </a:lstStyle>
          <a:p>
            <a:r>
              <a:rPr lang="zh-CN" altLang="en-US" sz="2800" dirty="0">
                <a:ea typeface="宋体" panose="02010600030101010101" pitchFamily="2" charset="-122"/>
              </a:rPr>
              <a:t>二</a:t>
            </a:r>
            <a:r>
              <a:rPr lang="en-US" altLang="zh-CN" sz="2800" dirty="0">
                <a:ea typeface="宋体" panose="02010600030101010101" pitchFamily="2" charset="-122"/>
              </a:rPr>
              <a:t>.  </a:t>
            </a:r>
            <a:r>
              <a:rPr lang="zh-CN" altLang="en-US" sz="2800" dirty="0">
                <a:ea typeface="宋体" panose="02010600030101010101" pitchFamily="2" charset="-122"/>
                <a:sym typeface="+mn-ea"/>
              </a:rPr>
              <a:t>机构</a:t>
            </a:r>
            <a:r>
              <a:rPr lang="zh-CN" sz="2800" dirty="0">
                <a:ea typeface="宋体" panose="02010600030101010101" pitchFamily="2" charset="-122"/>
                <a:sym typeface="+mn-ea"/>
              </a:rPr>
              <a:t>使用流程（考核机构）</a:t>
            </a:r>
            <a:r>
              <a:rPr lang="en-US" altLang="zh-CN" sz="2800" dirty="0">
                <a:ea typeface="宋体" panose="02010600030101010101" pitchFamily="2" charset="-122"/>
                <a:sym typeface="+mn-ea"/>
              </a:rPr>
              <a:t>7</a:t>
            </a:r>
            <a:r>
              <a:rPr lang="zh-CN" sz="2800" dirty="0">
                <a:ea typeface="宋体" panose="02010600030101010101" pitchFamily="2" charset="-122"/>
                <a:sym typeface="+mn-ea"/>
              </a:rPr>
              <a:t>月1日至</a:t>
            </a:r>
            <a:r>
              <a:rPr lang="en-US" altLang="zh-CN" sz="2800" dirty="0">
                <a:ea typeface="宋体" panose="02010600030101010101" pitchFamily="2" charset="-122"/>
                <a:sym typeface="+mn-ea"/>
              </a:rPr>
              <a:t>8</a:t>
            </a:r>
            <a:r>
              <a:rPr lang="zh-CN" sz="2800" dirty="0">
                <a:ea typeface="宋体" panose="02010600030101010101" pitchFamily="2" charset="-122"/>
                <a:sym typeface="+mn-ea"/>
              </a:rPr>
              <a:t>月31日</a:t>
            </a:r>
            <a:endParaRPr lang="zh-CN" sz="2800" dirty="0">
              <a:ea typeface="宋体" panose="02010600030101010101" pitchFamily="2" charset="-122"/>
              <a:sym typeface="+mn-ea"/>
            </a:endParaRPr>
          </a:p>
        </p:txBody>
      </p:sp>
      <p:sp>
        <p:nvSpPr>
          <p:cNvPr id="5" name="文本框 4"/>
          <p:cNvSpPr txBox="1"/>
          <p:nvPr/>
        </p:nvSpPr>
        <p:spPr>
          <a:xfrm>
            <a:off x="2167255" y="1377950"/>
            <a:ext cx="6976110" cy="2585323"/>
          </a:xfrm>
          <a:prstGeom prst="rect">
            <a:avLst/>
          </a:prstGeom>
          <a:noFill/>
        </p:spPr>
        <p:txBody>
          <a:bodyPr wrap="square" rtlCol="0">
            <a:spAutoFit/>
          </a:bodyPr>
          <a:lstStyle/>
          <a:p>
            <a:r>
              <a:rPr lang="zh-CN" altLang="en-US" dirty="0"/>
              <a:t>考核机构考核界面：对医师的“业务水平”和“最终考核结论”进行考核。</a:t>
            </a:r>
            <a:endParaRPr lang="en-US" altLang="zh-CN" dirty="0"/>
          </a:p>
          <a:p>
            <a:endParaRPr lang="en-US" altLang="zh-CN" dirty="0"/>
          </a:p>
          <a:p>
            <a:r>
              <a:rPr lang="en-US" altLang="zh-CN" dirty="0"/>
              <a:t>1</a:t>
            </a:r>
            <a:r>
              <a:rPr lang="zh-CN" altLang="en-US" dirty="0"/>
              <a:t>：业务水平考核结论合格：将机构下所有考核人员的“业务水平”和</a:t>
            </a:r>
            <a:endParaRPr lang="en-US" altLang="zh-CN" dirty="0"/>
          </a:p>
          <a:p>
            <a:r>
              <a:rPr lang="zh-CN" altLang="en-US" dirty="0"/>
              <a:t>“考核结论”都选为合格并自动保存。（目前为自动保存的方式）</a:t>
            </a:r>
            <a:endParaRPr lang="en-US" altLang="zh-CN" dirty="0"/>
          </a:p>
          <a:p>
            <a:endParaRPr lang="en-US" altLang="zh-CN" dirty="0"/>
          </a:p>
          <a:p>
            <a:r>
              <a:rPr lang="en-US" altLang="zh-CN" dirty="0"/>
              <a:t>2</a:t>
            </a:r>
            <a:r>
              <a:rPr lang="zh-CN" altLang="en-US" dirty="0"/>
              <a:t>：保存：用户评价“职业道德”和“工作业绩”后点击复选框勾选，单击保存按钮。即可完成考评操作。</a:t>
            </a:r>
            <a:endParaRPr lang="zh-CN" altLang="en-US" dirty="0"/>
          </a:p>
          <a:p>
            <a:endParaRPr lang="zh-CN" altLang="en-US" dirty="0"/>
          </a:p>
          <a:p>
            <a:r>
              <a:rPr lang="en-US" altLang="zh-CN" dirty="0"/>
              <a:t>3: </a:t>
            </a:r>
            <a:r>
              <a:rPr lang="zh-CN" altLang="en-US" dirty="0">
                <a:ea typeface="宋体" panose="02010600030101010101" pitchFamily="2" charset="-122"/>
              </a:rPr>
              <a:t>查询未考医师：查询任意一项未考核的医师</a:t>
            </a:r>
            <a:endParaRPr lang="zh-CN" altLang="en-US" dirty="0">
              <a:ea typeface="宋体" panose="02010600030101010101" pitchFamily="2" charset="-122"/>
            </a:endParaRPr>
          </a:p>
        </p:txBody>
      </p:sp>
      <p:pic>
        <p:nvPicPr>
          <p:cNvPr id="6" name="图片 5"/>
          <p:cNvPicPr>
            <a:picLocks noChangeAspect="1"/>
          </p:cNvPicPr>
          <p:nvPr/>
        </p:nvPicPr>
        <p:blipFill>
          <a:blip r:embed="rId3"/>
          <a:stretch>
            <a:fillRect/>
          </a:stretch>
        </p:blipFill>
        <p:spPr>
          <a:xfrm>
            <a:off x="395605" y="4665345"/>
            <a:ext cx="8579485" cy="204597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灯片编号占位符 3"/>
          <p:cNvSpPr>
            <a:spLocks noGrp="1"/>
          </p:cNvSpPr>
          <p:nvPr>
            <p:ph type="sldNum" sz="quarter" idx="10"/>
          </p:nvPr>
        </p:nvSpPr>
        <p:spPr/>
        <p:txBody>
          <a:bodyPr/>
          <a:lstStyle/>
          <a:p>
            <a:fld id="{3BA920C0-A35E-49EF-BBEE-37999590F932}" type="slidenum">
              <a:rPr lang="en-US" altLang="zh-CN"/>
            </a:fld>
            <a:endParaRPr lang="en-US" altLang="zh-CN" dirty="0"/>
          </a:p>
        </p:txBody>
      </p:sp>
      <p:pic>
        <p:nvPicPr>
          <p:cNvPr id="5" name="图片 4"/>
          <p:cNvPicPr>
            <a:picLocks noChangeAspect="1"/>
          </p:cNvPicPr>
          <p:nvPr/>
        </p:nvPicPr>
        <p:blipFill>
          <a:blip r:embed="rId1"/>
          <a:stretch>
            <a:fillRect/>
          </a:stretch>
        </p:blipFill>
        <p:spPr>
          <a:xfrm>
            <a:off x="380365" y="1896745"/>
            <a:ext cx="8762365" cy="4961255"/>
          </a:xfrm>
          <a:prstGeom prst="rect">
            <a:avLst/>
          </a:prstGeom>
        </p:spPr>
      </p:pic>
      <p:sp>
        <p:nvSpPr>
          <p:cNvPr id="6" name="文本框 5"/>
          <p:cNvSpPr txBox="1"/>
          <p:nvPr/>
        </p:nvSpPr>
        <p:spPr>
          <a:xfrm>
            <a:off x="381000" y="1251585"/>
            <a:ext cx="8761730" cy="645160"/>
          </a:xfrm>
          <a:prstGeom prst="rect">
            <a:avLst/>
          </a:prstGeom>
          <a:noFill/>
        </p:spPr>
        <p:txBody>
          <a:bodyPr wrap="square" rtlCol="0" anchor="t">
            <a:spAutoFit/>
          </a:bodyPr>
          <a:lstStyle/>
          <a:p>
            <a:r>
              <a:rPr lang="zh-CN" altLang="en-US" dirty="0">
                <a:sym typeface="+mn-ea"/>
              </a:rPr>
              <a:t>考核情况综合查询：用户可以根据多项精确查询条件对医师的考核</a:t>
            </a:r>
            <a:endParaRPr lang="en-US" altLang="zh-CN" dirty="0"/>
          </a:p>
          <a:p>
            <a:r>
              <a:rPr lang="zh-CN" altLang="en-US" dirty="0">
                <a:sym typeface="+mn-ea"/>
              </a:rPr>
              <a:t>情况进行查询，还可以进行导出信息</a:t>
            </a:r>
            <a:endParaRPr lang="zh-CN" altLang="en-US"/>
          </a:p>
        </p:txBody>
      </p:sp>
      <p:sp>
        <p:nvSpPr>
          <p:cNvPr id="28" name="Rectangle 2"/>
          <p:cNvSpPr>
            <a:spLocks noGrp="1" noChangeArrowheads="1"/>
          </p:cNvSpPr>
          <p:nvPr/>
        </p:nvSpPr>
        <p:spPr>
          <a:xfrm>
            <a:off x="381000" y="779309"/>
            <a:ext cx="8763000" cy="487362"/>
          </a:xfrm>
          <a:prstGeom prst="rect">
            <a:avLst/>
          </a:prstGeom>
          <a:solidFill>
            <a:schemeClr val="accent1">
              <a:lumMod val="50000"/>
            </a:schemeClr>
          </a:solidFill>
          <a:ln>
            <a:noFill/>
          </a:ln>
          <a:effectLst/>
        </p:spPr>
        <p:txBody>
          <a:bodyPr vert="horz" wrap="square" lIns="91440" tIns="45720" rIns="91440" bIns="45720" numCol="1" anchor="ctr" anchorCtr="0" compatLnSpc="1"/>
          <a:lst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600" b="1">
                <a:solidFill>
                  <a:schemeClr val="bg1"/>
                </a:solidFill>
                <a:latin typeface="Arial" panose="020B0604020202020204" pitchFamily="34" charset="0"/>
              </a:defRPr>
            </a:lvl2pPr>
            <a:lvl3pPr algn="ctr" rtl="0" eaLnBrk="1" fontAlgn="base" hangingPunct="1">
              <a:spcBef>
                <a:spcPct val="0"/>
              </a:spcBef>
              <a:spcAft>
                <a:spcPct val="0"/>
              </a:spcAft>
              <a:defRPr sz="3600" b="1">
                <a:solidFill>
                  <a:schemeClr val="bg1"/>
                </a:solidFill>
                <a:latin typeface="Arial" panose="020B0604020202020204" pitchFamily="34" charset="0"/>
              </a:defRPr>
            </a:lvl3pPr>
            <a:lvl4pPr algn="ctr" rtl="0" eaLnBrk="1" fontAlgn="base" hangingPunct="1">
              <a:spcBef>
                <a:spcPct val="0"/>
              </a:spcBef>
              <a:spcAft>
                <a:spcPct val="0"/>
              </a:spcAft>
              <a:defRPr sz="3600" b="1">
                <a:solidFill>
                  <a:schemeClr val="bg1"/>
                </a:solidFill>
                <a:latin typeface="Arial" panose="020B0604020202020204" pitchFamily="34" charset="0"/>
              </a:defRPr>
            </a:lvl4pPr>
            <a:lvl5pPr algn="ctr" rtl="0" eaLnBrk="1" fontAlgn="base" hangingPunct="1">
              <a:spcBef>
                <a:spcPct val="0"/>
              </a:spcBef>
              <a:spcAft>
                <a:spcPct val="0"/>
              </a:spcAft>
              <a:defRPr sz="3600" b="1">
                <a:solidFill>
                  <a:schemeClr val="bg1"/>
                </a:solidFill>
                <a:latin typeface="Arial" panose="020B0604020202020204" pitchFamily="34" charset="0"/>
              </a:defRPr>
            </a:lvl5pPr>
            <a:lvl6pPr marL="457200" algn="ctr" rtl="0" eaLnBrk="1" fontAlgn="base" hangingPunct="1">
              <a:spcBef>
                <a:spcPct val="0"/>
              </a:spcBef>
              <a:spcAft>
                <a:spcPct val="0"/>
              </a:spcAft>
              <a:defRPr sz="3600" b="1">
                <a:solidFill>
                  <a:schemeClr val="bg1"/>
                </a:solidFill>
                <a:latin typeface="Arial" panose="020B0604020202020204" pitchFamily="34" charset="0"/>
              </a:defRPr>
            </a:lvl6pPr>
            <a:lvl7pPr marL="914400" algn="ctr" rtl="0" eaLnBrk="1" fontAlgn="base" hangingPunct="1">
              <a:spcBef>
                <a:spcPct val="0"/>
              </a:spcBef>
              <a:spcAft>
                <a:spcPct val="0"/>
              </a:spcAft>
              <a:defRPr sz="3600" b="1">
                <a:solidFill>
                  <a:schemeClr val="bg1"/>
                </a:solidFill>
                <a:latin typeface="Arial" panose="020B0604020202020204" pitchFamily="34" charset="0"/>
              </a:defRPr>
            </a:lvl7pPr>
            <a:lvl8pPr marL="1371600" algn="ctr" rtl="0" eaLnBrk="1" fontAlgn="base" hangingPunct="1">
              <a:spcBef>
                <a:spcPct val="0"/>
              </a:spcBef>
              <a:spcAft>
                <a:spcPct val="0"/>
              </a:spcAft>
              <a:defRPr sz="3600" b="1">
                <a:solidFill>
                  <a:schemeClr val="bg1"/>
                </a:solidFill>
                <a:latin typeface="Arial" panose="020B0604020202020204" pitchFamily="34" charset="0"/>
              </a:defRPr>
            </a:lvl8pPr>
            <a:lvl9pPr marL="1828800" algn="ctr" rtl="0" eaLnBrk="1" fontAlgn="base" hangingPunct="1">
              <a:spcBef>
                <a:spcPct val="0"/>
              </a:spcBef>
              <a:spcAft>
                <a:spcPct val="0"/>
              </a:spcAft>
              <a:defRPr sz="3600" b="1">
                <a:solidFill>
                  <a:schemeClr val="bg1"/>
                </a:solidFill>
                <a:latin typeface="Arial" panose="020B0604020202020204" pitchFamily="34" charset="0"/>
              </a:defRPr>
            </a:lvl9pPr>
          </a:lstStyle>
          <a:p>
            <a:r>
              <a:rPr lang="zh-CN" altLang="en-US" sz="2800" dirty="0">
                <a:ea typeface="宋体" panose="02010600030101010101" pitchFamily="2" charset="-122"/>
              </a:rPr>
              <a:t>二</a:t>
            </a:r>
            <a:r>
              <a:rPr lang="en-US" altLang="zh-CN" sz="2800" dirty="0">
                <a:ea typeface="宋体" panose="02010600030101010101" pitchFamily="2" charset="-122"/>
              </a:rPr>
              <a:t>.  </a:t>
            </a:r>
            <a:r>
              <a:rPr lang="zh-CN" altLang="en-US" sz="2800" dirty="0">
                <a:ea typeface="宋体" panose="02010600030101010101" pitchFamily="2" charset="-122"/>
                <a:sym typeface="+mn-ea"/>
              </a:rPr>
              <a:t>机构</a:t>
            </a:r>
            <a:r>
              <a:rPr lang="zh-CN" sz="2800" dirty="0">
                <a:ea typeface="宋体" panose="02010600030101010101" pitchFamily="2" charset="-122"/>
                <a:sym typeface="+mn-ea"/>
              </a:rPr>
              <a:t>使用流程（定考办）</a:t>
            </a:r>
            <a:r>
              <a:rPr lang="en-US" altLang="zh-CN" sz="2800" dirty="0">
                <a:ea typeface="宋体" panose="02010600030101010101" pitchFamily="2" charset="-122"/>
                <a:sym typeface="+mn-ea"/>
              </a:rPr>
              <a:t>9</a:t>
            </a:r>
            <a:r>
              <a:rPr lang="zh-CN" altLang="en-US" sz="2800" dirty="0">
                <a:ea typeface="宋体" panose="02010600030101010101" pitchFamily="2" charset="-122"/>
                <a:sym typeface="+mn-ea"/>
              </a:rPr>
              <a:t>月</a:t>
            </a:r>
            <a:r>
              <a:rPr lang="en-US" altLang="zh-CN" sz="2800" dirty="0">
                <a:ea typeface="宋体" panose="02010600030101010101" pitchFamily="2" charset="-122"/>
                <a:sym typeface="+mn-ea"/>
              </a:rPr>
              <a:t>1</a:t>
            </a:r>
            <a:r>
              <a:rPr lang="zh-CN" altLang="en-US" sz="2800" dirty="0">
                <a:ea typeface="宋体" panose="02010600030101010101" pitchFamily="2" charset="-122"/>
                <a:sym typeface="+mn-ea"/>
              </a:rPr>
              <a:t>日至</a:t>
            </a:r>
            <a:r>
              <a:rPr lang="en-US" altLang="zh-CN" sz="2800" dirty="0">
                <a:ea typeface="宋体" panose="02010600030101010101" pitchFamily="2" charset="-122"/>
                <a:sym typeface="+mn-ea"/>
              </a:rPr>
              <a:t>10</a:t>
            </a:r>
            <a:r>
              <a:rPr lang="zh-CN" altLang="en-US" sz="2800" dirty="0">
                <a:ea typeface="宋体" panose="02010600030101010101" pitchFamily="2" charset="-122"/>
                <a:sym typeface="+mn-ea"/>
              </a:rPr>
              <a:t>月</a:t>
            </a:r>
            <a:r>
              <a:rPr lang="en-US" altLang="zh-CN" sz="2800" dirty="0">
                <a:ea typeface="宋体" panose="02010600030101010101" pitchFamily="2" charset="-122"/>
                <a:sym typeface="+mn-ea"/>
              </a:rPr>
              <a:t>31</a:t>
            </a:r>
            <a:r>
              <a:rPr lang="zh-CN" altLang="en-US" sz="2800" dirty="0">
                <a:ea typeface="宋体" panose="02010600030101010101" pitchFamily="2" charset="-122"/>
                <a:sym typeface="+mn-ea"/>
              </a:rPr>
              <a:t>日</a:t>
            </a:r>
            <a:endParaRPr lang="zh-CN" altLang="en-US" sz="2800" dirty="0">
              <a:ea typeface="宋体" panose="02010600030101010101" pitchFamily="2" charset="-122"/>
              <a:sym typeface="+mn-e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灯片编号占位符 3"/>
          <p:cNvSpPr>
            <a:spLocks noGrp="1"/>
          </p:cNvSpPr>
          <p:nvPr>
            <p:ph type="sldNum" sz="quarter" idx="10"/>
          </p:nvPr>
        </p:nvSpPr>
        <p:spPr/>
        <p:txBody>
          <a:bodyPr/>
          <a:lstStyle/>
          <a:p>
            <a:fld id="{3BA920C0-A35E-49EF-BBEE-37999590F932}" type="slidenum">
              <a:rPr lang="en-US" altLang="zh-CN"/>
            </a:fld>
            <a:endParaRPr lang="en-US" altLang="zh-CN" dirty="0"/>
          </a:p>
        </p:txBody>
      </p:sp>
      <p:pic>
        <p:nvPicPr>
          <p:cNvPr id="5" name="图片 4"/>
          <p:cNvPicPr>
            <a:picLocks noChangeAspect="1"/>
          </p:cNvPicPr>
          <p:nvPr/>
        </p:nvPicPr>
        <p:blipFill>
          <a:blip r:embed="rId1"/>
          <a:stretch>
            <a:fillRect/>
          </a:stretch>
        </p:blipFill>
        <p:spPr>
          <a:xfrm>
            <a:off x="381000" y="1835150"/>
            <a:ext cx="8763635" cy="4986655"/>
          </a:xfrm>
          <a:prstGeom prst="rect">
            <a:avLst/>
          </a:prstGeom>
        </p:spPr>
      </p:pic>
      <p:sp>
        <p:nvSpPr>
          <p:cNvPr id="6" name="文本框 5"/>
          <p:cNvSpPr txBox="1"/>
          <p:nvPr/>
        </p:nvSpPr>
        <p:spPr>
          <a:xfrm>
            <a:off x="381000" y="1251585"/>
            <a:ext cx="8761730" cy="645160"/>
          </a:xfrm>
          <a:prstGeom prst="rect">
            <a:avLst/>
          </a:prstGeom>
          <a:noFill/>
        </p:spPr>
        <p:txBody>
          <a:bodyPr wrap="square" rtlCol="0" anchor="t">
            <a:spAutoFit/>
          </a:bodyPr>
          <a:lstStyle/>
          <a:p>
            <a:r>
              <a:rPr lang="zh-CN" altLang="en-US" dirty="0">
                <a:sym typeface="+mn-ea"/>
              </a:rPr>
              <a:t>区县定考办结果统计：用户可以根据执业机构名称进行查询，还可以进行导出信息</a:t>
            </a:r>
            <a:endParaRPr lang="zh-CN" altLang="en-US" dirty="0">
              <a:sym typeface="+mn-ea"/>
            </a:endParaRPr>
          </a:p>
          <a:p>
            <a:r>
              <a:rPr lang="zh-CN" altLang="en-US" dirty="0">
                <a:sym typeface="+mn-ea"/>
              </a:rPr>
              <a:t>（考核办帐号登录）</a:t>
            </a:r>
            <a:endParaRPr lang="zh-CN" altLang="en-US"/>
          </a:p>
        </p:txBody>
      </p:sp>
      <p:sp>
        <p:nvSpPr>
          <p:cNvPr id="28" name="Rectangle 2"/>
          <p:cNvSpPr>
            <a:spLocks noGrp="1" noChangeArrowheads="1"/>
          </p:cNvSpPr>
          <p:nvPr/>
        </p:nvSpPr>
        <p:spPr>
          <a:xfrm>
            <a:off x="381000" y="779309"/>
            <a:ext cx="8763000" cy="487362"/>
          </a:xfrm>
          <a:prstGeom prst="rect">
            <a:avLst/>
          </a:prstGeom>
          <a:solidFill>
            <a:schemeClr val="accent1">
              <a:lumMod val="50000"/>
            </a:schemeClr>
          </a:solidFill>
          <a:ln>
            <a:noFill/>
          </a:ln>
          <a:effectLst/>
        </p:spPr>
        <p:txBody>
          <a:bodyPr vert="horz" wrap="square" lIns="91440" tIns="45720" rIns="91440" bIns="45720" numCol="1" anchor="ctr" anchorCtr="0" compatLnSpc="1"/>
          <a:lst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600" b="1">
                <a:solidFill>
                  <a:schemeClr val="bg1"/>
                </a:solidFill>
                <a:latin typeface="Arial" panose="020B0604020202020204" pitchFamily="34" charset="0"/>
              </a:defRPr>
            </a:lvl2pPr>
            <a:lvl3pPr algn="ctr" rtl="0" eaLnBrk="1" fontAlgn="base" hangingPunct="1">
              <a:spcBef>
                <a:spcPct val="0"/>
              </a:spcBef>
              <a:spcAft>
                <a:spcPct val="0"/>
              </a:spcAft>
              <a:defRPr sz="3600" b="1">
                <a:solidFill>
                  <a:schemeClr val="bg1"/>
                </a:solidFill>
                <a:latin typeface="Arial" panose="020B0604020202020204" pitchFamily="34" charset="0"/>
              </a:defRPr>
            </a:lvl3pPr>
            <a:lvl4pPr algn="ctr" rtl="0" eaLnBrk="1" fontAlgn="base" hangingPunct="1">
              <a:spcBef>
                <a:spcPct val="0"/>
              </a:spcBef>
              <a:spcAft>
                <a:spcPct val="0"/>
              </a:spcAft>
              <a:defRPr sz="3600" b="1">
                <a:solidFill>
                  <a:schemeClr val="bg1"/>
                </a:solidFill>
                <a:latin typeface="Arial" panose="020B0604020202020204" pitchFamily="34" charset="0"/>
              </a:defRPr>
            </a:lvl4pPr>
            <a:lvl5pPr algn="ctr" rtl="0" eaLnBrk="1" fontAlgn="base" hangingPunct="1">
              <a:spcBef>
                <a:spcPct val="0"/>
              </a:spcBef>
              <a:spcAft>
                <a:spcPct val="0"/>
              </a:spcAft>
              <a:defRPr sz="3600" b="1">
                <a:solidFill>
                  <a:schemeClr val="bg1"/>
                </a:solidFill>
                <a:latin typeface="Arial" panose="020B0604020202020204" pitchFamily="34" charset="0"/>
              </a:defRPr>
            </a:lvl5pPr>
            <a:lvl6pPr marL="457200" algn="ctr" rtl="0" eaLnBrk="1" fontAlgn="base" hangingPunct="1">
              <a:spcBef>
                <a:spcPct val="0"/>
              </a:spcBef>
              <a:spcAft>
                <a:spcPct val="0"/>
              </a:spcAft>
              <a:defRPr sz="3600" b="1">
                <a:solidFill>
                  <a:schemeClr val="bg1"/>
                </a:solidFill>
                <a:latin typeface="Arial" panose="020B0604020202020204" pitchFamily="34" charset="0"/>
              </a:defRPr>
            </a:lvl6pPr>
            <a:lvl7pPr marL="914400" algn="ctr" rtl="0" eaLnBrk="1" fontAlgn="base" hangingPunct="1">
              <a:spcBef>
                <a:spcPct val="0"/>
              </a:spcBef>
              <a:spcAft>
                <a:spcPct val="0"/>
              </a:spcAft>
              <a:defRPr sz="3600" b="1">
                <a:solidFill>
                  <a:schemeClr val="bg1"/>
                </a:solidFill>
                <a:latin typeface="Arial" panose="020B0604020202020204" pitchFamily="34" charset="0"/>
              </a:defRPr>
            </a:lvl7pPr>
            <a:lvl8pPr marL="1371600" algn="ctr" rtl="0" eaLnBrk="1" fontAlgn="base" hangingPunct="1">
              <a:spcBef>
                <a:spcPct val="0"/>
              </a:spcBef>
              <a:spcAft>
                <a:spcPct val="0"/>
              </a:spcAft>
              <a:defRPr sz="3600" b="1">
                <a:solidFill>
                  <a:schemeClr val="bg1"/>
                </a:solidFill>
                <a:latin typeface="Arial" panose="020B0604020202020204" pitchFamily="34" charset="0"/>
              </a:defRPr>
            </a:lvl8pPr>
            <a:lvl9pPr marL="1828800" algn="ctr" rtl="0" eaLnBrk="1" fontAlgn="base" hangingPunct="1">
              <a:spcBef>
                <a:spcPct val="0"/>
              </a:spcBef>
              <a:spcAft>
                <a:spcPct val="0"/>
              </a:spcAft>
              <a:defRPr sz="3600" b="1">
                <a:solidFill>
                  <a:schemeClr val="bg1"/>
                </a:solidFill>
                <a:latin typeface="Arial" panose="020B0604020202020204" pitchFamily="34" charset="0"/>
              </a:defRPr>
            </a:lvl9pPr>
          </a:lstStyle>
          <a:p>
            <a:r>
              <a:rPr lang="zh-CN" altLang="en-US" sz="2800" dirty="0">
                <a:ea typeface="宋体" panose="02010600030101010101" pitchFamily="2" charset="-122"/>
              </a:rPr>
              <a:t>二</a:t>
            </a:r>
            <a:r>
              <a:rPr lang="en-US" altLang="zh-CN" sz="2800" dirty="0">
                <a:ea typeface="宋体" panose="02010600030101010101" pitchFamily="2" charset="-122"/>
              </a:rPr>
              <a:t>.  </a:t>
            </a:r>
            <a:r>
              <a:rPr lang="zh-CN" altLang="en-US" sz="2800" dirty="0">
                <a:ea typeface="宋体" panose="02010600030101010101" pitchFamily="2" charset="-122"/>
                <a:sym typeface="+mn-ea"/>
              </a:rPr>
              <a:t>机构</a:t>
            </a:r>
            <a:r>
              <a:rPr lang="zh-CN" sz="2800" dirty="0">
                <a:ea typeface="宋体" panose="02010600030101010101" pitchFamily="2" charset="-122"/>
                <a:sym typeface="+mn-ea"/>
              </a:rPr>
              <a:t>使用流程（定考办）</a:t>
            </a:r>
            <a:r>
              <a:rPr lang="en-US" altLang="zh-CN" sz="2800" dirty="0">
                <a:ea typeface="宋体" panose="02010600030101010101" pitchFamily="2" charset="-122"/>
                <a:sym typeface="+mn-ea"/>
              </a:rPr>
              <a:t>9</a:t>
            </a:r>
            <a:r>
              <a:rPr lang="zh-CN" sz="2800" dirty="0">
                <a:ea typeface="宋体" panose="02010600030101010101" pitchFamily="2" charset="-122"/>
                <a:sym typeface="+mn-ea"/>
              </a:rPr>
              <a:t>月1日至</a:t>
            </a:r>
            <a:r>
              <a:rPr lang="en-US" altLang="zh-CN" sz="2800" dirty="0">
                <a:ea typeface="宋体" panose="02010600030101010101" pitchFamily="2" charset="-122"/>
                <a:sym typeface="+mn-ea"/>
              </a:rPr>
              <a:t>10</a:t>
            </a:r>
            <a:r>
              <a:rPr lang="zh-CN" sz="2800" dirty="0">
                <a:ea typeface="宋体" panose="02010600030101010101" pitchFamily="2" charset="-122"/>
                <a:sym typeface="+mn-ea"/>
              </a:rPr>
              <a:t>月31日</a:t>
            </a:r>
            <a:endParaRPr lang="zh-CN" sz="2800" dirty="0">
              <a:ea typeface="宋体" panose="02010600030101010101" pitchFamily="2" charset="-122"/>
              <a:sym typeface="+mn-e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灯片编号占位符 3"/>
          <p:cNvSpPr>
            <a:spLocks noGrp="1"/>
          </p:cNvSpPr>
          <p:nvPr>
            <p:ph type="sldNum" sz="quarter" idx="10"/>
          </p:nvPr>
        </p:nvSpPr>
        <p:spPr/>
        <p:txBody>
          <a:bodyPr/>
          <a:lstStyle/>
          <a:p>
            <a:fld id="{3BA920C0-A35E-49EF-BBEE-37999590F932}" type="slidenum">
              <a:rPr lang="en-US" altLang="zh-CN"/>
            </a:fld>
            <a:endParaRPr lang="en-US" altLang="zh-CN" dirty="0"/>
          </a:p>
        </p:txBody>
      </p:sp>
      <p:pic>
        <p:nvPicPr>
          <p:cNvPr id="5" name="图片 4"/>
          <p:cNvPicPr>
            <a:picLocks noChangeAspect="1"/>
          </p:cNvPicPr>
          <p:nvPr/>
        </p:nvPicPr>
        <p:blipFill>
          <a:blip r:embed="rId1"/>
          <a:srcRect l="-145" b="36793"/>
          <a:stretch>
            <a:fillRect/>
          </a:stretch>
        </p:blipFill>
        <p:spPr>
          <a:xfrm>
            <a:off x="395605" y="1979295"/>
            <a:ext cx="8749030" cy="3248660"/>
          </a:xfrm>
          <a:prstGeom prst="rect">
            <a:avLst/>
          </a:prstGeom>
        </p:spPr>
      </p:pic>
      <p:sp>
        <p:nvSpPr>
          <p:cNvPr id="6" name="文本框 5"/>
          <p:cNvSpPr txBox="1"/>
          <p:nvPr/>
        </p:nvSpPr>
        <p:spPr>
          <a:xfrm>
            <a:off x="381000" y="1251585"/>
            <a:ext cx="8761730" cy="645160"/>
          </a:xfrm>
          <a:prstGeom prst="rect">
            <a:avLst/>
          </a:prstGeom>
          <a:noFill/>
        </p:spPr>
        <p:txBody>
          <a:bodyPr wrap="square" rtlCol="0" anchor="t">
            <a:spAutoFit/>
          </a:bodyPr>
          <a:lstStyle/>
          <a:p>
            <a:r>
              <a:rPr lang="zh-CN" altLang="en-US" dirty="0">
                <a:sym typeface="+mn-ea"/>
              </a:rPr>
              <a:t>参考人员分类统计：用户可以根据执业机构名称和考核机构名称进行查询。</a:t>
            </a:r>
            <a:endParaRPr lang="zh-CN" altLang="en-US" dirty="0">
              <a:sym typeface="+mn-ea"/>
            </a:endParaRPr>
          </a:p>
          <a:p>
            <a:r>
              <a:rPr lang="zh-CN" altLang="en-US" dirty="0">
                <a:sym typeface="+mn-ea"/>
              </a:rPr>
              <a:t>（考核办帐号登录）</a:t>
            </a:r>
            <a:endParaRPr lang="zh-CN" altLang="en-US"/>
          </a:p>
        </p:txBody>
      </p:sp>
      <p:sp>
        <p:nvSpPr>
          <p:cNvPr id="28" name="Rectangle 2"/>
          <p:cNvSpPr>
            <a:spLocks noGrp="1" noChangeArrowheads="1"/>
          </p:cNvSpPr>
          <p:nvPr/>
        </p:nvSpPr>
        <p:spPr>
          <a:xfrm>
            <a:off x="381000" y="779309"/>
            <a:ext cx="8763000" cy="487362"/>
          </a:xfrm>
          <a:prstGeom prst="rect">
            <a:avLst/>
          </a:prstGeom>
          <a:solidFill>
            <a:schemeClr val="accent1">
              <a:lumMod val="50000"/>
            </a:schemeClr>
          </a:solidFill>
          <a:ln>
            <a:noFill/>
          </a:ln>
          <a:effectLst/>
        </p:spPr>
        <p:txBody>
          <a:bodyPr vert="horz" wrap="square" lIns="91440" tIns="45720" rIns="91440" bIns="45720" numCol="1" anchor="ctr" anchorCtr="0" compatLnSpc="1"/>
          <a:lst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600" b="1">
                <a:solidFill>
                  <a:schemeClr val="bg1"/>
                </a:solidFill>
                <a:latin typeface="Arial" panose="020B0604020202020204" pitchFamily="34" charset="0"/>
              </a:defRPr>
            </a:lvl2pPr>
            <a:lvl3pPr algn="ctr" rtl="0" eaLnBrk="1" fontAlgn="base" hangingPunct="1">
              <a:spcBef>
                <a:spcPct val="0"/>
              </a:spcBef>
              <a:spcAft>
                <a:spcPct val="0"/>
              </a:spcAft>
              <a:defRPr sz="3600" b="1">
                <a:solidFill>
                  <a:schemeClr val="bg1"/>
                </a:solidFill>
                <a:latin typeface="Arial" panose="020B0604020202020204" pitchFamily="34" charset="0"/>
              </a:defRPr>
            </a:lvl3pPr>
            <a:lvl4pPr algn="ctr" rtl="0" eaLnBrk="1" fontAlgn="base" hangingPunct="1">
              <a:spcBef>
                <a:spcPct val="0"/>
              </a:spcBef>
              <a:spcAft>
                <a:spcPct val="0"/>
              </a:spcAft>
              <a:defRPr sz="3600" b="1">
                <a:solidFill>
                  <a:schemeClr val="bg1"/>
                </a:solidFill>
                <a:latin typeface="Arial" panose="020B0604020202020204" pitchFamily="34" charset="0"/>
              </a:defRPr>
            </a:lvl4pPr>
            <a:lvl5pPr algn="ctr" rtl="0" eaLnBrk="1" fontAlgn="base" hangingPunct="1">
              <a:spcBef>
                <a:spcPct val="0"/>
              </a:spcBef>
              <a:spcAft>
                <a:spcPct val="0"/>
              </a:spcAft>
              <a:defRPr sz="3600" b="1">
                <a:solidFill>
                  <a:schemeClr val="bg1"/>
                </a:solidFill>
                <a:latin typeface="Arial" panose="020B0604020202020204" pitchFamily="34" charset="0"/>
              </a:defRPr>
            </a:lvl5pPr>
            <a:lvl6pPr marL="457200" algn="ctr" rtl="0" eaLnBrk="1" fontAlgn="base" hangingPunct="1">
              <a:spcBef>
                <a:spcPct val="0"/>
              </a:spcBef>
              <a:spcAft>
                <a:spcPct val="0"/>
              </a:spcAft>
              <a:defRPr sz="3600" b="1">
                <a:solidFill>
                  <a:schemeClr val="bg1"/>
                </a:solidFill>
                <a:latin typeface="Arial" panose="020B0604020202020204" pitchFamily="34" charset="0"/>
              </a:defRPr>
            </a:lvl6pPr>
            <a:lvl7pPr marL="914400" algn="ctr" rtl="0" eaLnBrk="1" fontAlgn="base" hangingPunct="1">
              <a:spcBef>
                <a:spcPct val="0"/>
              </a:spcBef>
              <a:spcAft>
                <a:spcPct val="0"/>
              </a:spcAft>
              <a:defRPr sz="3600" b="1">
                <a:solidFill>
                  <a:schemeClr val="bg1"/>
                </a:solidFill>
                <a:latin typeface="Arial" panose="020B0604020202020204" pitchFamily="34" charset="0"/>
              </a:defRPr>
            </a:lvl7pPr>
            <a:lvl8pPr marL="1371600" algn="ctr" rtl="0" eaLnBrk="1" fontAlgn="base" hangingPunct="1">
              <a:spcBef>
                <a:spcPct val="0"/>
              </a:spcBef>
              <a:spcAft>
                <a:spcPct val="0"/>
              </a:spcAft>
              <a:defRPr sz="3600" b="1">
                <a:solidFill>
                  <a:schemeClr val="bg1"/>
                </a:solidFill>
                <a:latin typeface="Arial" panose="020B0604020202020204" pitchFamily="34" charset="0"/>
              </a:defRPr>
            </a:lvl8pPr>
            <a:lvl9pPr marL="1828800" algn="ctr" rtl="0" eaLnBrk="1" fontAlgn="base" hangingPunct="1">
              <a:spcBef>
                <a:spcPct val="0"/>
              </a:spcBef>
              <a:spcAft>
                <a:spcPct val="0"/>
              </a:spcAft>
              <a:defRPr sz="3600" b="1">
                <a:solidFill>
                  <a:schemeClr val="bg1"/>
                </a:solidFill>
                <a:latin typeface="Arial" panose="020B0604020202020204" pitchFamily="34" charset="0"/>
              </a:defRPr>
            </a:lvl9pPr>
          </a:lstStyle>
          <a:p>
            <a:r>
              <a:rPr lang="zh-CN" altLang="en-US" sz="2800" dirty="0">
                <a:ea typeface="宋体" panose="02010600030101010101" pitchFamily="2" charset="-122"/>
              </a:rPr>
              <a:t>二</a:t>
            </a:r>
            <a:r>
              <a:rPr lang="en-US" altLang="zh-CN" sz="2800" dirty="0">
                <a:ea typeface="宋体" panose="02010600030101010101" pitchFamily="2" charset="-122"/>
              </a:rPr>
              <a:t>. </a:t>
            </a:r>
            <a:r>
              <a:rPr lang="zh-CN" altLang="en-US" sz="2800" dirty="0">
                <a:ea typeface="宋体" panose="02010600030101010101" pitchFamily="2" charset="-122"/>
                <a:sym typeface="+mn-ea"/>
              </a:rPr>
              <a:t>机构</a:t>
            </a:r>
            <a:r>
              <a:rPr lang="zh-CN" sz="2800" dirty="0">
                <a:ea typeface="宋体" panose="02010600030101010101" pitchFamily="2" charset="-122"/>
                <a:sym typeface="+mn-ea"/>
              </a:rPr>
              <a:t>使用流程（定考办）</a:t>
            </a:r>
            <a:r>
              <a:rPr lang="en-US" altLang="zh-CN" sz="2800" dirty="0">
                <a:ea typeface="宋体" panose="02010600030101010101" pitchFamily="2" charset="-122"/>
                <a:sym typeface="+mn-ea"/>
              </a:rPr>
              <a:t>9</a:t>
            </a:r>
            <a:r>
              <a:rPr lang="zh-CN" altLang="en-US" sz="2800" dirty="0">
                <a:ea typeface="宋体" panose="02010600030101010101" pitchFamily="2" charset="-122"/>
                <a:sym typeface="+mn-ea"/>
              </a:rPr>
              <a:t>月</a:t>
            </a:r>
            <a:r>
              <a:rPr lang="en-US" altLang="zh-CN" sz="2800" dirty="0">
                <a:ea typeface="宋体" panose="02010600030101010101" pitchFamily="2" charset="-122"/>
                <a:sym typeface="+mn-ea"/>
              </a:rPr>
              <a:t>1</a:t>
            </a:r>
            <a:r>
              <a:rPr lang="zh-CN" altLang="en-US" sz="2800" dirty="0">
                <a:ea typeface="宋体" panose="02010600030101010101" pitchFamily="2" charset="-122"/>
                <a:sym typeface="+mn-ea"/>
              </a:rPr>
              <a:t>日至</a:t>
            </a:r>
            <a:r>
              <a:rPr lang="en-US" altLang="zh-CN" sz="2800" dirty="0">
                <a:ea typeface="宋体" panose="02010600030101010101" pitchFamily="2" charset="-122"/>
                <a:sym typeface="+mn-ea"/>
              </a:rPr>
              <a:t>10</a:t>
            </a:r>
            <a:r>
              <a:rPr lang="zh-CN" altLang="en-US" sz="2800" dirty="0">
                <a:ea typeface="宋体" panose="02010600030101010101" pitchFamily="2" charset="-122"/>
                <a:sym typeface="+mn-ea"/>
              </a:rPr>
              <a:t>月</a:t>
            </a:r>
            <a:r>
              <a:rPr lang="en-US" altLang="zh-CN" sz="2800" dirty="0">
                <a:ea typeface="宋体" panose="02010600030101010101" pitchFamily="2" charset="-122"/>
                <a:sym typeface="+mn-ea"/>
              </a:rPr>
              <a:t>31</a:t>
            </a:r>
            <a:r>
              <a:rPr lang="zh-CN" altLang="en-US" sz="2800" dirty="0">
                <a:ea typeface="宋体" panose="02010600030101010101" pitchFamily="2" charset="-122"/>
                <a:sym typeface="+mn-ea"/>
              </a:rPr>
              <a:t>日</a:t>
            </a:r>
            <a:endParaRPr lang="zh-CN" altLang="en-US" sz="2800" dirty="0">
              <a:ea typeface="宋体" panose="02010600030101010101" pitchFamily="2" charset="-122"/>
              <a:sym typeface="+mn-e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灯片编号占位符 3"/>
          <p:cNvSpPr>
            <a:spLocks noGrp="1"/>
          </p:cNvSpPr>
          <p:nvPr>
            <p:ph type="sldNum" sz="quarter" idx="10"/>
          </p:nvPr>
        </p:nvSpPr>
        <p:spPr/>
        <p:txBody>
          <a:bodyPr/>
          <a:lstStyle/>
          <a:p>
            <a:fld id="{3BA920C0-A35E-49EF-BBEE-37999590F932}" type="slidenum">
              <a:rPr lang="en-US" altLang="zh-CN"/>
            </a:fld>
            <a:endParaRPr lang="en-US" altLang="zh-CN" dirty="0"/>
          </a:p>
        </p:txBody>
      </p:sp>
      <p:pic>
        <p:nvPicPr>
          <p:cNvPr id="5" name="图片 4"/>
          <p:cNvPicPr>
            <a:picLocks noChangeAspect="1"/>
          </p:cNvPicPr>
          <p:nvPr/>
        </p:nvPicPr>
        <p:blipFill>
          <a:blip r:embed="rId1"/>
          <a:stretch>
            <a:fillRect/>
          </a:stretch>
        </p:blipFill>
        <p:spPr>
          <a:xfrm>
            <a:off x="381000" y="1619250"/>
            <a:ext cx="8763635" cy="5249545"/>
          </a:xfrm>
          <a:prstGeom prst="rect">
            <a:avLst/>
          </a:prstGeom>
        </p:spPr>
      </p:pic>
      <p:sp>
        <p:nvSpPr>
          <p:cNvPr id="6" name="文本框 5"/>
          <p:cNvSpPr txBox="1"/>
          <p:nvPr/>
        </p:nvSpPr>
        <p:spPr>
          <a:xfrm>
            <a:off x="381000" y="1251585"/>
            <a:ext cx="8761730" cy="368300"/>
          </a:xfrm>
          <a:prstGeom prst="rect">
            <a:avLst/>
          </a:prstGeom>
          <a:noFill/>
        </p:spPr>
        <p:txBody>
          <a:bodyPr wrap="square" rtlCol="0" anchor="t">
            <a:spAutoFit/>
          </a:bodyPr>
          <a:lstStyle/>
          <a:p>
            <a:r>
              <a:rPr lang="zh-CN" altLang="en-US" dirty="0">
                <a:sym typeface="+mn-ea"/>
              </a:rPr>
              <a:t>考核机构管理：用户可以根据考核机构名称进行查询。</a:t>
            </a:r>
            <a:endParaRPr lang="zh-CN" altLang="en-US"/>
          </a:p>
        </p:txBody>
      </p:sp>
      <p:sp>
        <p:nvSpPr>
          <p:cNvPr id="28" name="Rectangle 2"/>
          <p:cNvSpPr>
            <a:spLocks noGrp="1" noChangeArrowheads="1"/>
          </p:cNvSpPr>
          <p:nvPr/>
        </p:nvSpPr>
        <p:spPr>
          <a:xfrm>
            <a:off x="381000" y="779309"/>
            <a:ext cx="8763000" cy="487362"/>
          </a:xfrm>
          <a:prstGeom prst="rect">
            <a:avLst/>
          </a:prstGeom>
          <a:solidFill>
            <a:schemeClr val="accent1">
              <a:lumMod val="50000"/>
            </a:schemeClr>
          </a:solidFill>
          <a:ln>
            <a:noFill/>
          </a:ln>
          <a:effectLst/>
        </p:spPr>
        <p:txBody>
          <a:bodyPr vert="horz" wrap="square" lIns="91440" tIns="45720" rIns="91440" bIns="45720" numCol="1" anchor="ctr" anchorCtr="0" compatLnSpc="1"/>
          <a:lst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600" b="1">
                <a:solidFill>
                  <a:schemeClr val="bg1"/>
                </a:solidFill>
                <a:latin typeface="Arial" panose="020B0604020202020204" pitchFamily="34" charset="0"/>
              </a:defRPr>
            </a:lvl2pPr>
            <a:lvl3pPr algn="ctr" rtl="0" eaLnBrk="1" fontAlgn="base" hangingPunct="1">
              <a:spcBef>
                <a:spcPct val="0"/>
              </a:spcBef>
              <a:spcAft>
                <a:spcPct val="0"/>
              </a:spcAft>
              <a:defRPr sz="3600" b="1">
                <a:solidFill>
                  <a:schemeClr val="bg1"/>
                </a:solidFill>
                <a:latin typeface="Arial" panose="020B0604020202020204" pitchFamily="34" charset="0"/>
              </a:defRPr>
            </a:lvl3pPr>
            <a:lvl4pPr algn="ctr" rtl="0" eaLnBrk="1" fontAlgn="base" hangingPunct="1">
              <a:spcBef>
                <a:spcPct val="0"/>
              </a:spcBef>
              <a:spcAft>
                <a:spcPct val="0"/>
              </a:spcAft>
              <a:defRPr sz="3600" b="1">
                <a:solidFill>
                  <a:schemeClr val="bg1"/>
                </a:solidFill>
                <a:latin typeface="Arial" panose="020B0604020202020204" pitchFamily="34" charset="0"/>
              </a:defRPr>
            </a:lvl4pPr>
            <a:lvl5pPr algn="ctr" rtl="0" eaLnBrk="1" fontAlgn="base" hangingPunct="1">
              <a:spcBef>
                <a:spcPct val="0"/>
              </a:spcBef>
              <a:spcAft>
                <a:spcPct val="0"/>
              </a:spcAft>
              <a:defRPr sz="3600" b="1">
                <a:solidFill>
                  <a:schemeClr val="bg1"/>
                </a:solidFill>
                <a:latin typeface="Arial" panose="020B0604020202020204" pitchFamily="34" charset="0"/>
              </a:defRPr>
            </a:lvl5pPr>
            <a:lvl6pPr marL="457200" algn="ctr" rtl="0" eaLnBrk="1" fontAlgn="base" hangingPunct="1">
              <a:spcBef>
                <a:spcPct val="0"/>
              </a:spcBef>
              <a:spcAft>
                <a:spcPct val="0"/>
              </a:spcAft>
              <a:defRPr sz="3600" b="1">
                <a:solidFill>
                  <a:schemeClr val="bg1"/>
                </a:solidFill>
                <a:latin typeface="Arial" panose="020B0604020202020204" pitchFamily="34" charset="0"/>
              </a:defRPr>
            </a:lvl6pPr>
            <a:lvl7pPr marL="914400" algn="ctr" rtl="0" eaLnBrk="1" fontAlgn="base" hangingPunct="1">
              <a:spcBef>
                <a:spcPct val="0"/>
              </a:spcBef>
              <a:spcAft>
                <a:spcPct val="0"/>
              </a:spcAft>
              <a:defRPr sz="3600" b="1">
                <a:solidFill>
                  <a:schemeClr val="bg1"/>
                </a:solidFill>
                <a:latin typeface="Arial" panose="020B0604020202020204" pitchFamily="34" charset="0"/>
              </a:defRPr>
            </a:lvl7pPr>
            <a:lvl8pPr marL="1371600" algn="ctr" rtl="0" eaLnBrk="1" fontAlgn="base" hangingPunct="1">
              <a:spcBef>
                <a:spcPct val="0"/>
              </a:spcBef>
              <a:spcAft>
                <a:spcPct val="0"/>
              </a:spcAft>
              <a:defRPr sz="3600" b="1">
                <a:solidFill>
                  <a:schemeClr val="bg1"/>
                </a:solidFill>
                <a:latin typeface="Arial" panose="020B0604020202020204" pitchFamily="34" charset="0"/>
              </a:defRPr>
            </a:lvl8pPr>
            <a:lvl9pPr marL="1828800" algn="ctr" rtl="0" eaLnBrk="1" fontAlgn="base" hangingPunct="1">
              <a:spcBef>
                <a:spcPct val="0"/>
              </a:spcBef>
              <a:spcAft>
                <a:spcPct val="0"/>
              </a:spcAft>
              <a:defRPr sz="3600" b="1">
                <a:solidFill>
                  <a:schemeClr val="bg1"/>
                </a:solidFill>
                <a:latin typeface="Arial" panose="020B0604020202020204" pitchFamily="34" charset="0"/>
              </a:defRPr>
            </a:lvl9pPr>
          </a:lstStyle>
          <a:p>
            <a:r>
              <a:rPr lang="zh-CN" altLang="en-US" sz="2800" dirty="0">
                <a:ea typeface="宋体" panose="02010600030101010101" pitchFamily="2" charset="-122"/>
              </a:rPr>
              <a:t>二</a:t>
            </a:r>
            <a:r>
              <a:rPr lang="en-US" altLang="zh-CN" sz="2800" dirty="0">
                <a:ea typeface="宋体" panose="02010600030101010101" pitchFamily="2" charset="-122"/>
              </a:rPr>
              <a:t>.  </a:t>
            </a:r>
            <a:r>
              <a:rPr lang="zh-CN" altLang="en-US" sz="2800" dirty="0">
                <a:ea typeface="宋体" panose="02010600030101010101" pitchFamily="2" charset="-122"/>
                <a:sym typeface="+mn-ea"/>
              </a:rPr>
              <a:t>机构</a:t>
            </a:r>
            <a:r>
              <a:rPr lang="zh-CN" sz="2800" dirty="0">
                <a:ea typeface="宋体" panose="02010600030101010101" pitchFamily="2" charset="-122"/>
                <a:sym typeface="+mn-ea"/>
              </a:rPr>
              <a:t>使用流程（定考办）</a:t>
            </a:r>
            <a:r>
              <a:rPr lang="en-US" altLang="zh-CN" sz="2800" dirty="0">
                <a:ea typeface="宋体" panose="02010600030101010101" pitchFamily="2" charset="-122"/>
                <a:sym typeface="+mn-ea"/>
              </a:rPr>
              <a:t>9</a:t>
            </a:r>
            <a:r>
              <a:rPr lang="zh-CN" altLang="en-US" sz="2800" dirty="0">
                <a:ea typeface="宋体" panose="02010600030101010101" pitchFamily="2" charset="-122"/>
                <a:sym typeface="+mn-ea"/>
              </a:rPr>
              <a:t>月</a:t>
            </a:r>
            <a:r>
              <a:rPr lang="en-US" altLang="zh-CN" sz="2800" dirty="0">
                <a:ea typeface="宋体" panose="02010600030101010101" pitchFamily="2" charset="-122"/>
                <a:sym typeface="+mn-ea"/>
              </a:rPr>
              <a:t>1</a:t>
            </a:r>
            <a:r>
              <a:rPr lang="zh-CN" altLang="en-US" sz="2800" dirty="0">
                <a:ea typeface="宋体" panose="02010600030101010101" pitchFamily="2" charset="-122"/>
                <a:sym typeface="+mn-ea"/>
              </a:rPr>
              <a:t>日至</a:t>
            </a:r>
            <a:r>
              <a:rPr lang="en-US" altLang="zh-CN" sz="2800" dirty="0">
                <a:ea typeface="宋体" panose="02010600030101010101" pitchFamily="2" charset="-122"/>
                <a:sym typeface="+mn-ea"/>
              </a:rPr>
              <a:t>10</a:t>
            </a:r>
            <a:r>
              <a:rPr lang="zh-CN" altLang="en-US" sz="2800" dirty="0">
                <a:ea typeface="宋体" panose="02010600030101010101" pitchFamily="2" charset="-122"/>
                <a:sym typeface="+mn-ea"/>
              </a:rPr>
              <a:t>月</a:t>
            </a:r>
            <a:r>
              <a:rPr lang="en-US" altLang="zh-CN" sz="2800" dirty="0">
                <a:ea typeface="宋体" panose="02010600030101010101" pitchFamily="2" charset="-122"/>
                <a:sym typeface="+mn-ea"/>
              </a:rPr>
              <a:t>31</a:t>
            </a:r>
            <a:r>
              <a:rPr lang="zh-CN" altLang="en-US" sz="2800" dirty="0">
                <a:ea typeface="宋体" panose="02010600030101010101" pitchFamily="2" charset="-122"/>
                <a:sym typeface="+mn-ea"/>
              </a:rPr>
              <a:t>日</a:t>
            </a:r>
            <a:endParaRPr lang="zh-CN" altLang="en-US" sz="2800" dirty="0">
              <a:ea typeface="宋体" panose="02010600030101010101" pitchFamily="2" charset="-122"/>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81000" y="836712"/>
            <a:ext cx="8763000" cy="487362"/>
          </a:xfrm>
          <a:solidFill>
            <a:schemeClr val="accent1">
              <a:lumMod val="50000"/>
            </a:schemeClr>
          </a:solidFill>
        </p:spPr>
        <p:txBody>
          <a:bodyPr/>
          <a:lstStyle/>
          <a:p>
            <a:pPr algn="l"/>
            <a:r>
              <a:rPr lang="zh-CN" altLang="en-US" sz="3200" dirty="0">
                <a:ea typeface="宋体" panose="02010600030101010101" pitchFamily="2" charset="-122"/>
              </a:rPr>
              <a:t>             目  录</a:t>
            </a:r>
            <a:endParaRPr lang="en-US" altLang="zh-CN" sz="3200" dirty="0">
              <a:ea typeface="宋体" panose="02010600030101010101" pitchFamily="2" charset="-122"/>
            </a:endParaRPr>
          </a:p>
        </p:txBody>
      </p:sp>
      <p:sp>
        <p:nvSpPr>
          <p:cNvPr id="2" name="矩形 1"/>
          <p:cNvSpPr/>
          <p:nvPr/>
        </p:nvSpPr>
        <p:spPr>
          <a:xfrm>
            <a:off x="4904580" y="38377"/>
            <a:ext cx="4131915" cy="461665"/>
          </a:xfrm>
          <a:prstGeom prst="rect">
            <a:avLst/>
          </a:prstGeom>
        </p:spPr>
        <p:txBody>
          <a:bodyPr wrap="square">
            <a:spAutoFit/>
          </a:bodyPr>
          <a:lstStyle/>
          <a:p>
            <a:r>
              <a:rPr lang="zh-CN" altLang="en-US" sz="2400" b="1" dirty="0">
                <a:solidFill>
                  <a:schemeClr val="bg1"/>
                </a:solidFill>
                <a:ea typeface="宋体" panose="02010600030101010101" pitchFamily="2" charset="-122"/>
              </a:rPr>
              <a:t>医师定期考核信息管理系统</a:t>
            </a:r>
            <a:endParaRPr lang="zh-CN" altLang="en-US" sz="2400" b="1" dirty="0">
              <a:solidFill>
                <a:schemeClr val="bg1"/>
              </a:solidFill>
            </a:endParaRPr>
          </a:p>
        </p:txBody>
      </p:sp>
      <p:sp>
        <p:nvSpPr>
          <p:cNvPr id="4" name="灯片编号占位符 3"/>
          <p:cNvSpPr>
            <a:spLocks noGrp="1"/>
          </p:cNvSpPr>
          <p:nvPr>
            <p:ph type="sldNum" sz="quarter" idx="10"/>
          </p:nvPr>
        </p:nvSpPr>
        <p:spPr/>
        <p:txBody>
          <a:bodyPr/>
          <a:lstStyle/>
          <a:p>
            <a:fld id="{3BA920C0-A35E-49EF-BBEE-37999590F932}" type="slidenum">
              <a:rPr lang="en-US" altLang="zh-CN" smtClean="0"/>
            </a:fld>
            <a:endParaRPr lang="en-US" altLang="zh-CN" dirty="0"/>
          </a:p>
        </p:txBody>
      </p:sp>
      <p:grpSp>
        <p:nvGrpSpPr>
          <p:cNvPr id="13" name="Group 39"/>
          <p:cNvGrpSpPr/>
          <p:nvPr/>
        </p:nvGrpSpPr>
        <p:grpSpPr bwMode="auto">
          <a:xfrm>
            <a:off x="1908575" y="3376141"/>
            <a:ext cx="5410200" cy="665162"/>
            <a:chOff x="1248" y="1947"/>
            <a:chExt cx="3408" cy="419"/>
          </a:xfrm>
        </p:grpSpPr>
        <p:grpSp>
          <p:nvGrpSpPr>
            <p:cNvPr id="14" name="Group 14"/>
            <p:cNvGrpSpPr/>
            <p:nvPr/>
          </p:nvGrpSpPr>
          <p:grpSpPr bwMode="auto">
            <a:xfrm>
              <a:off x="1248" y="1947"/>
              <a:ext cx="480" cy="419"/>
              <a:chOff x="3174" y="2656"/>
              <a:chExt cx="1549" cy="1351"/>
            </a:xfrm>
          </p:grpSpPr>
          <p:sp>
            <p:nvSpPr>
              <p:cNvPr id="18" name="AutoShape 15"/>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9" name="AutoShape 16"/>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 name="AutoShape 17"/>
              <p:cNvSpPr>
                <a:spLocks noChangeArrowheads="1"/>
              </p:cNvSpPr>
              <p:nvPr/>
            </p:nvSpPr>
            <p:spPr bwMode="gray">
              <a:xfrm>
                <a:off x="3264" y="2736"/>
                <a:ext cx="1350" cy="1168"/>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15" name="Line 21"/>
            <p:cNvSpPr>
              <a:spLocks noChangeShapeType="1"/>
            </p:cNvSpPr>
            <p:nvPr/>
          </p:nvSpPr>
          <p:spPr bwMode="auto">
            <a:xfrm>
              <a:off x="1632" y="2331"/>
              <a:ext cx="3024" cy="0"/>
            </a:xfrm>
            <a:prstGeom prst="line">
              <a:avLst/>
            </a:prstGeom>
            <a:noFill/>
            <a:ln w="25400">
              <a:solidFill>
                <a:schemeClr val="folHlink"/>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6" name="Text Box 22"/>
            <p:cNvSpPr txBox="1">
              <a:spLocks noChangeArrowheads="1"/>
            </p:cNvSpPr>
            <p:nvPr/>
          </p:nvSpPr>
          <p:spPr bwMode="auto">
            <a:xfrm>
              <a:off x="2256" y="1995"/>
              <a:ext cx="128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zh-CN" altLang="en-US" sz="2400" dirty="0">
                  <a:ea typeface="宋体" panose="02010600030101010101" pitchFamily="2" charset="-122"/>
                </a:rPr>
                <a:t>系统应用准备</a:t>
              </a:r>
              <a:endParaRPr lang="en-US" altLang="zh-CN" sz="2400" dirty="0">
                <a:ea typeface="宋体" panose="02010600030101010101" pitchFamily="2" charset="-122"/>
              </a:endParaRPr>
            </a:p>
          </p:txBody>
        </p:sp>
        <p:sp>
          <p:nvSpPr>
            <p:cNvPr id="17" name="Text Box 23"/>
            <p:cNvSpPr txBox="1">
              <a:spLocks noChangeArrowheads="1"/>
            </p:cNvSpPr>
            <p:nvPr/>
          </p:nvSpPr>
          <p:spPr bwMode="gray">
            <a:xfrm>
              <a:off x="1327" y="2009"/>
              <a:ext cx="311"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zh-CN" altLang="en-US" sz="2400" b="1" dirty="0">
                  <a:solidFill>
                    <a:schemeClr val="bg1"/>
                  </a:solidFill>
                  <a:ea typeface="宋体" panose="02010600030101010101" pitchFamily="2" charset="-122"/>
                </a:rPr>
                <a:t>一</a:t>
              </a:r>
              <a:endParaRPr lang="en-US" altLang="zh-CN" sz="2400" b="1" dirty="0">
                <a:solidFill>
                  <a:schemeClr val="bg1"/>
                </a:solidFill>
                <a:ea typeface="宋体" panose="02010600030101010101" pitchFamily="2" charset="-122"/>
              </a:endParaRPr>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p>
            <a:fld id="{3BA920C0-A35E-49EF-BBEE-37999590F932}" type="slidenum">
              <a:rPr lang="en-US" altLang="zh-CN" smtClean="0"/>
            </a:fld>
            <a:endParaRPr lang="en-US" altLang="zh-CN" dirty="0"/>
          </a:p>
        </p:txBody>
      </p:sp>
      <p:sp>
        <p:nvSpPr>
          <p:cNvPr id="13" name="矩形 12"/>
          <p:cNvSpPr/>
          <p:nvPr/>
        </p:nvSpPr>
        <p:spPr>
          <a:xfrm>
            <a:off x="4904580" y="38377"/>
            <a:ext cx="4131915" cy="461665"/>
          </a:xfrm>
          <a:prstGeom prst="rect">
            <a:avLst/>
          </a:prstGeom>
        </p:spPr>
        <p:txBody>
          <a:bodyPr wrap="square">
            <a:spAutoFit/>
          </a:bodyPr>
          <a:lstStyle/>
          <a:p>
            <a:r>
              <a:rPr lang="zh-CN" altLang="en-US" sz="2400" b="1" dirty="0">
                <a:solidFill>
                  <a:schemeClr val="bg1"/>
                </a:solidFill>
                <a:ea typeface="宋体" panose="02010600030101010101" pitchFamily="2" charset="-122"/>
              </a:rPr>
              <a:t>医师定期考核信息管理系统</a:t>
            </a:r>
            <a:endParaRPr lang="zh-CN" altLang="en-US" sz="2400" b="1" dirty="0">
              <a:solidFill>
                <a:schemeClr val="bg1"/>
              </a:solidFill>
            </a:endParaRPr>
          </a:p>
        </p:txBody>
      </p:sp>
      <p:sp>
        <p:nvSpPr>
          <p:cNvPr id="9" name="Rectangle 2"/>
          <p:cNvSpPr>
            <a:spLocks noGrp="1" noChangeArrowheads="1"/>
          </p:cNvSpPr>
          <p:nvPr>
            <p:ph type="title"/>
          </p:nvPr>
        </p:nvSpPr>
        <p:spPr>
          <a:xfrm>
            <a:off x="381000" y="764704"/>
            <a:ext cx="8763000" cy="487362"/>
          </a:xfrm>
        </p:spPr>
        <p:txBody>
          <a:bodyPr/>
          <a:lstStyle/>
          <a:p>
            <a:r>
              <a:rPr lang="zh-CN" altLang="en-US" sz="2800" dirty="0">
                <a:ea typeface="宋体" panose="02010600030101010101" pitchFamily="2" charset="-122"/>
              </a:rPr>
              <a:t>二</a:t>
            </a:r>
            <a:r>
              <a:rPr lang="en-US" altLang="zh-CN" sz="2800" dirty="0">
                <a:ea typeface="宋体" panose="02010600030101010101" pitchFamily="2" charset="-122"/>
              </a:rPr>
              <a:t>.  </a:t>
            </a:r>
            <a:r>
              <a:rPr lang="zh-CN" altLang="en-US" sz="2800" dirty="0">
                <a:ea typeface="宋体" panose="02010600030101010101" pitchFamily="2" charset="-122"/>
              </a:rPr>
              <a:t>医疗机构功能说明</a:t>
            </a:r>
            <a:endParaRPr lang="en-US" altLang="zh-CN" sz="2800" dirty="0">
              <a:ea typeface="宋体" panose="02010600030101010101" pitchFamily="2" charset="-122"/>
            </a:endParaRPr>
          </a:p>
        </p:txBody>
      </p:sp>
      <p:pic>
        <p:nvPicPr>
          <p:cNvPr id="614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95536" y="1268760"/>
            <a:ext cx="1752600" cy="3609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861048"/>
            <a:ext cx="8640959"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图片 1"/>
          <p:cNvPicPr>
            <a:picLocks noChangeAspect="1"/>
          </p:cNvPicPr>
          <p:nvPr/>
        </p:nvPicPr>
        <p:blipFill>
          <a:blip r:embed="rId3"/>
          <a:stretch>
            <a:fillRect/>
          </a:stretch>
        </p:blipFill>
        <p:spPr>
          <a:xfrm>
            <a:off x="611560" y="2701316"/>
            <a:ext cx="1237908" cy="498726"/>
          </a:xfrm>
          <a:prstGeom prst="rect">
            <a:avLst/>
          </a:prstGeom>
        </p:spPr>
      </p:pic>
      <p:sp>
        <p:nvSpPr>
          <p:cNvPr id="4" name="文本框 3"/>
          <p:cNvSpPr txBox="1"/>
          <p:nvPr/>
        </p:nvSpPr>
        <p:spPr>
          <a:xfrm>
            <a:off x="2148136" y="2378736"/>
            <a:ext cx="6812280" cy="645160"/>
          </a:xfrm>
          <a:prstGeom prst="rect">
            <a:avLst/>
          </a:prstGeom>
          <a:noFill/>
        </p:spPr>
        <p:txBody>
          <a:bodyPr wrap="none" rtlCol="0">
            <a:spAutoFit/>
          </a:bodyPr>
          <a:lstStyle/>
          <a:p>
            <a:r>
              <a:rPr lang="zh-CN" altLang="en-US" dirty="0"/>
              <a:t>考核情况综合查询：用户可以根据多项精确查询条件对医师的考核</a:t>
            </a:r>
            <a:endParaRPr lang="en-US" altLang="zh-CN" dirty="0"/>
          </a:p>
          <a:p>
            <a:r>
              <a:rPr lang="zh-CN" altLang="en-US" dirty="0"/>
              <a:t>情况进行查询。（一般执业机构或考核机构登录）</a:t>
            </a:r>
            <a:endParaRPr lang="zh-CN" altLang="en-US" dirty="0"/>
          </a:p>
        </p:txBody>
      </p:sp>
      <p:cxnSp>
        <p:nvCxnSpPr>
          <p:cNvPr id="8" name="直接箭头连接符 7"/>
          <p:cNvCxnSpPr/>
          <p:nvPr/>
        </p:nvCxnSpPr>
        <p:spPr>
          <a:xfrm flipH="1">
            <a:off x="827584" y="3224530"/>
            <a:ext cx="216673" cy="636518"/>
          </a:xfrm>
          <a:prstGeom prst="straightConnector1">
            <a:avLst/>
          </a:prstGeom>
          <a:ln w="28575">
            <a:solidFill>
              <a:srgbClr val="EC3224"/>
            </a:solidFill>
            <a:tailEnd type="arrow"/>
          </a:ln>
        </p:spPr>
        <p:style>
          <a:lnRef idx="1">
            <a:schemeClr val="accent1"/>
          </a:lnRef>
          <a:fillRef idx="0">
            <a:schemeClr val="accent1"/>
          </a:fillRef>
          <a:effectRef idx="0">
            <a:schemeClr val="accent1"/>
          </a:effectRef>
          <a:fontRef idx="minor">
            <a:schemeClr val="tx1"/>
          </a:fontRef>
        </p:style>
      </p:cxnSp>
      <p:sp>
        <p:nvSpPr>
          <p:cNvPr id="28" name="Rectangle 2"/>
          <p:cNvSpPr>
            <a:spLocks noGrp="1" noChangeArrowheads="1"/>
          </p:cNvSpPr>
          <p:nvPr/>
        </p:nvSpPr>
        <p:spPr>
          <a:xfrm>
            <a:off x="381000" y="779309"/>
            <a:ext cx="8763000" cy="487362"/>
          </a:xfrm>
          <a:prstGeom prst="rect">
            <a:avLst/>
          </a:prstGeom>
          <a:solidFill>
            <a:schemeClr val="accent1">
              <a:lumMod val="50000"/>
            </a:schemeClr>
          </a:solidFill>
          <a:ln>
            <a:noFill/>
          </a:ln>
          <a:effectLst/>
        </p:spPr>
        <p:txBody>
          <a:bodyPr vert="horz" wrap="square" lIns="91440" tIns="45720" rIns="91440" bIns="45720" numCol="1" anchor="ctr" anchorCtr="0" compatLnSpc="1"/>
          <a:lst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600" b="1">
                <a:solidFill>
                  <a:schemeClr val="bg1"/>
                </a:solidFill>
                <a:latin typeface="Arial" panose="020B0604020202020204" pitchFamily="34" charset="0"/>
              </a:defRPr>
            </a:lvl2pPr>
            <a:lvl3pPr algn="ctr" rtl="0" eaLnBrk="1" fontAlgn="base" hangingPunct="1">
              <a:spcBef>
                <a:spcPct val="0"/>
              </a:spcBef>
              <a:spcAft>
                <a:spcPct val="0"/>
              </a:spcAft>
              <a:defRPr sz="3600" b="1">
                <a:solidFill>
                  <a:schemeClr val="bg1"/>
                </a:solidFill>
                <a:latin typeface="Arial" panose="020B0604020202020204" pitchFamily="34" charset="0"/>
              </a:defRPr>
            </a:lvl3pPr>
            <a:lvl4pPr algn="ctr" rtl="0" eaLnBrk="1" fontAlgn="base" hangingPunct="1">
              <a:spcBef>
                <a:spcPct val="0"/>
              </a:spcBef>
              <a:spcAft>
                <a:spcPct val="0"/>
              </a:spcAft>
              <a:defRPr sz="3600" b="1">
                <a:solidFill>
                  <a:schemeClr val="bg1"/>
                </a:solidFill>
                <a:latin typeface="Arial" panose="020B0604020202020204" pitchFamily="34" charset="0"/>
              </a:defRPr>
            </a:lvl4pPr>
            <a:lvl5pPr algn="ctr" rtl="0" eaLnBrk="1" fontAlgn="base" hangingPunct="1">
              <a:spcBef>
                <a:spcPct val="0"/>
              </a:spcBef>
              <a:spcAft>
                <a:spcPct val="0"/>
              </a:spcAft>
              <a:defRPr sz="3600" b="1">
                <a:solidFill>
                  <a:schemeClr val="bg1"/>
                </a:solidFill>
                <a:latin typeface="Arial" panose="020B0604020202020204" pitchFamily="34" charset="0"/>
              </a:defRPr>
            </a:lvl5pPr>
            <a:lvl6pPr marL="457200" algn="ctr" rtl="0" eaLnBrk="1" fontAlgn="base" hangingPunct="1">
              <a:spcBef>
                <a:spcPct val="0"/>
              </a:spcBef>
              <a:spcAft>
                <a:spcPct val="0"/>
              </a:spcAft>
              <a:defRPr sz="3600" b="1">
                <a:solidFill>
                  <a:schemeClr val="bg1"/>
                </a:solidFill>
                <a:latin typeface="Arial" panose="020B0604020202020204" pitchFamily="34" charset="0"/>
              </a:defRPr>
            </a:lvl6pPr>
            <a:lvl7pPr marL="914400" algn="ctr" rtl="0" eaLnBrk="1" fontAlgn="base" hangingPunct="1">
              <a:spcBef>
                <a:spcPct val="0"/>
              </a:spcBef>
              <a:spcAft>
                <a:spcPct val="0"/>
              </a:spcAft>
              <a:defRPr sz="3600" b="1">
                <a:solidFill>
                  <a:schemeClr val="bg1"/>
                </a:solidFill>
                <a:latin typeface="Arial" panose="020B0604020202020204" pitchFamily="34" charset="0"/>
              </a:defRPr>
            </a:lvl7pPr>
            <a:lvl8pPr marL="1371600" algn="ctr" rtl="0" eaLnBrk="1" fontAlgn="base" hangingPunct="1">
              <a:spcBef>
                <a:spcPct val="0"/>
              </a:spcBef>
              <a:spcAft>
                <a:spcPct val="0"/>
              </a:spcAft>
              <a:defRPr sz="3600" b="1">
                <a:solidFill>
                  <a:schemeClr val="bg1"/>
                </a:solidFill>
                <a:latin typeface="Arial" panose="020B0604020202020204" pitchFamily="34" charset="0"/>
              </a:defRPr>
            </a:lvl8pPr>
            <a:lvl9pPr marL="1828800" algn="ctr" rtl="0" eaLnBrk="1" fontAlgn="base" hangingPunct="1">
              <a:spcBef>
                <a:spcPct val="0"/>
              </a:spcBef>
              <a:spcAft>
                <a:spcPct val="0"/>
              </a:spcAft>
              <a:defRPr sz="3600" b="1">
                <a:solidFill>
                  <a:schemeClr val="bg1"/>
                </a:solidFill>
                <a:latin typeface="Arial" panose="020B0604020202020204" pitchFamily="34" charset="0"/>
              </a:defRPr>
            </a:lvl9pPr>
          </a:lstStyle>
          <a:p>
            <a:r>
              <a:rPr lang="zh-CN" altLang="en-US" sz="2800" dirty="0">
                <a:ea typeface="宋体" panose="02010600030101010101" pitchFamily="2" charset="-122"/>
              </a:rPr>
              <a:t>二</a:t>
            </a:r>
            <a:r>
              <a:rPr lang="en-US" altLang="zh-CN" sz="2800" dirty="0">
                <a:ea typeface="宋体" panose="02010600030101010101" pitchFamily="2" charset="-122"/>
              </a:rPr>
              <a:t>. </a:t>
            </a:r>
            <a:r>
              <a:rPr lang="zh-CN" altLang="en-US" sz="2800" dirty="0">
                <a:ea typeface="宋体" panose="02010600030101010101" pitchFamily="2" charset="-122"/>
                <a:sym typeface="+mn-ea"/>
              </a:rPr>
              <a:t>机构</a:t>
            </a:r>
            <a:r>
              <a:rPr lang="zh-CN" sz="2800" dirty="0">
                <a:ea typeface="宋体" panose="02010600030101010101" pitchFamily="2" charset="-122"/>
                <a:sym typeface="+mn-ea"/>
              </a:rPr>
              <a:t>使用流程（执业机构）</a:t>
            </a:r>
            <a:r>
              <a:rPr lang="en-US" altLang="zh-CN" sz="2800" dirty="0">
                <a:ea typeface="宋体" panose="02010600030101010101" pitchFamily="2" charset="-122"/>
                <a:sym typeface="+mn-ea"/>
              </a:rPr>
              <a:t>9</a:t>
            </a:r>
            <a:r>
              <a:rPr lang="zh-CN" altLang="en-US" sz="2800" dirty="0">
                <a:ea typeface="宋体" panose="02010600030101010101" pitchFamily="2" charset="-122"/>
                <a:sym typeface="+mn-ea"/>
              </a:rPr>
              <a:t>月</a:t>
            </a:r>
            <a:r>
              <a:rPr lang="en-US" altLang="zh-CN" sz="2800" dirty="0">
                <a:ea typeface="宋体" panose="02010600030101010101" pitchFamily="2" charset="-122"/>
                <a:sym typeface="+mn-ea"/>
              </a:rPr>
              <a:t>1</a:t>
            </a:r>
            <a:r>
              <a:rPr lang="zh-CN" altLang="en-US" sz="2800" dirty="0">
                <a:ea typeface="宋体" panose="02010600030101010101" pitchFamily="2" charset="-122"/>
                <a:sym typeface="+mn-ea"/>
              </a:rPr>
              <a:t>日至</a:t>
            </a:r>
            <a:r>
              <a:rPr lang="en-US" altLang="zh-CN" sz="2800" dirty="0">
                <a:ea typeface="宋体" panose="02010600030101010101" pitchFamily="2" charset="-122"/>
                <a:sym typeface="+mn-ea"/>
              </a:rPr>
              <a:t>10</a:t>
            </a:r>
            <a:r>
              <a:rPr lang="zh-CN" altLang="en-US" sz="2800" dirty="0">
                <a:ea typeface="宋体" panose="02010600030101010101" pitchFamily="2" charset="-122"/>
                <a:sym typeface="+mn-ea"/>
              </a:rPr>
              <a:t>月</a:t>
            </a:r>
            <a:r>
              <a:rPr lang="en-US" altLang="zh-CN" sz="2800" dirty="0">
                <a:ea typeface="宋体" panose="02010600030101010101" pitchFamily="2" charset="-122"/>
                <a:sym typeface="+mn-ea"/>
              </a:rPr>
              <a:t>31</a:t>
            </a:r>
            <a:r>
              <a:rPr lang="zh-CN" altLang="en-US" sz="2800" dirty="0">
                <a:ea typeface="宋体" panose="02010600030101010101" pitchFamily="2" charset="-122"/>
                <a:sym typeface="+mn-ea"/>
              </a:rPr>
              <a:t>日</a:t>
            </a:r>
            <a:endParaRPr lang="zh-CN" altLang="en-US" sz="2800" dirty="0">
              <a:ea typeface="宋体" panose="02010600030101010101" pitchFamily="2" charset="-122"/>
              <a:sym typeface="+mn-e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p>
            <a:fld id="{3BA920C0-A35E-49EF-BBEE-37999590F932}" type="slidenum">
              <a:rPr lang="en-US" altLang="zh-CN" smtClean="0"/>
            </a:fld>
            <a:endParaRPr lang="en-US" altLang="zh-CN" dirty="0"/>
          </a:p>
        </p:txBody>
      </p:sp>
      <p:sp>
        <p:nvSpPr>
          <p:cNvPr id="13" name="矩形 12"/>
          <p:cNvSpPr/>
          <p:nvPr/>
        </p:nvSpPr>
        <p:spPr>
          <a:xfrm>
            <a:off x="4904580" y="38377"/>
            <a:ext cx="4131915" cy="461665"/>
          </a:xfrm>
          <a:prstGeom prst="rect">
            <a:avLst/>
          </a:prstGeom>
        </p:spPr>
        <p:txBody>
          <a:bodyPr wrap="square">
            <a:spAutoFit/>
          </a:bodyPr>
          <a:lstStyle/>
          <a:p>
            <a:r>
              <a:rPr lang="zh-CN" altLang="en-US" sz="2400" b="1" dirty="0">
                <a:solidFill>
                  <a:schemeClr val="bg1"/>
                </a:solidFill>
                <a:ea typeface="宋体" panose="02010600030101010101" pitchFamily="2" charset="-122"/>
              </a:rPr>
              <a:t>医师定期考核信息管理系统</a:t>
            </a:r>
            <a:endParaRPr lang="zh-CN" altLang="en-US" sz="2400" b="1" dirty="0">
              <a:solidFill>
                <a:schemeClr val="bg1"/>
              </a:solidFill>
            </a:endParaRPr>
          </a:p>
        </p:txBody>
      </p:sp>
      <p:sp>
        <p:nvSpPr>
          <p:cNvPr id="9" name="Rectangle 2"/>
          <p:cNvSpPr>
            <a:spLocks noGrp="1" noChangeArrowheads="1"/>
          </p:cNvSpPr>
          <p:nvPr>
            <p:ph type="title"/>
          </p:nvPr>
        </p:nvSpPr>
        <p:spPr>
          <a:xfrm>
            <a:off x="381000" y="764704"/>
            <a:ext cx="8763000" cy="487362"/>
          </a:xfrm>
        </p:spPr>
        <p:txBody>
          <a:bodyPr/>
          <a:lstStyle/>
          <a:p>
            <a:r>
              <a:rPr lang="zh-CN" altLang="en-US" sz="2800" dirty="0">
                <a:ea typeface="宋体" panose="02010600030101010101" pitchFamily="2" charset="-122"/>
              </a:rPr>
              <a:t>二</a:t>
            </a:r>
            <a:r>
              <a:rPr lang="en-US" altLang="zh-CN" sz="2800" dirty="0">
                <a:ea typeface="宋体" panose="02010600030101010101" pitchFamily="2" charset="-122"/>
              </a:rPr>
              <a:t>.  </a:t>
            </a:r>
            <a:r>
              <a:rPr lang="zh-CN" altLang="en-US" sz="2800" dirty="0">
                <a:ea typeface="宋体" panose="02010600030101010101" pitchFamily="2" charset="-122"/>
              </a:rPr>
              <a:t>医疗机构功能说明</a:t>
            </a:r>
            <a:endParaRPr lang="en-US" altLang="zh-CN" sz="2800" dirty="0">
              <a:ea typeface="宋体" panose="02010600030101010101" pitchFamily="2" charset="-122"/>
            </a:endParaRPr>
          </a:p>
        </p:txBody>
      </p:sp>
      <p:pic>
        <p:nvPicPr>
          <p:cNvPr id="614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95536" y="1268760"/>
            <a:ext cx="1752600" cy="3609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496" y="4581128"/>
            <a:ext cx="8619999" cy="955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图片 1"/>
          <p:cNvPicPr>
            <a:picLocks noChangeAspect="1"/>
          </p:cNvPicPr>
          <p:nvPr/>
        </p:nvPicPr>
        <p:blipFill>
          <a:blip r:embed="rId3"/>
          <a:stretch>
            <a:fillRect/>
          </a:stretch>
        </p:blipFill>
        <p:spPr>
          <a:xfrm>
            <a:off x="659116" y="3051138"/>
            <a:ext cx="1320595" cy="483612"/>
          </a:xfrm>
          <a:prstGeom prst="rect">
            <a:avLst/>
          </a:prstGeom>
        </p:spPr>
      </p:pic>
      <p:sp>
        <p:nvSpPr>
          <p:cNvPr id="4" name="文本框 3"/>
          <p:cNvSpPr txBox="1"/>
          <p:nvPr/>
        </p:nvSpPr>
        <p:spPr>
          <a:xfrm>
            <a:off x="2339752" y="2630997"/>
            <a:ext cx="6456680" cy="922020"/>
          </a:xfrm>
          <a:prstGeom prst="rect">
            <a:avLst/>
          </a:prstGeom>
          <a:noFill/>
        </p:spPr>
        <p:txBody>
          <a:bodyPr wrap="none" rtlCol="0">
            <a:spAutoFit/>
          </a:bodyPr>
          <a:lstStyle/>
          <a:p>
            <a:pPr algn="l"/>
            <a:r>
              <a:rPr lang="zh-CN" altLang="en-US" dirty="0"/>
              <a:t>执业机构考核结果统计页面：用户可以选择对应的年度时间段</a:t>
            </a:r>
            <a:endParaRPr lang="zh-CN" altLang="en-US" dirty="0"/>
          </a:p>
          <a:p>
            <a:pPr algn="l"/>
            <a:r>
              <a:rPr lang="zh-CN" altLang="en-US" dirty="0"/>
              <a:t>进行机构考核结果统计查询，同时可将查询结果导出为</a:t>
            </a:r>
            <a:r>
              <a:rPr lang="en-US" altLang="zh-CN" dirty="0"/>
              <a:t>Excel</a:t>
            </a:r>
            <a:r>
              <a:rPr lang="zh-CN" altLang="en-US" dirty="0"/>
              <a:t>。</a:t>
            </a:r>
            <a:endParaRPr lang="zh-CN" altLang="en-US" dirty="0"/>
          </a:p>
          <a:p>
            <a:pPr algn="l"/>
            <a:r>
              <a:rPr lang="zh-CN" altLang="en-US" dirty="0">
                <a:sym typeface="+mn-ea"/>
              </a:rPr>
              <a:t>（一般执业机构或考核机构登录）</a:t>
            </a:r>
            <a:endParaRPr lang="zh-CN" altLang="en-US" dirty="0"/>
          </a:p>
        </p:txBody>
      </p:sp>
      <p:cxnSp>
        <p:nvCxnSpPr>
          <p:cNvPr id="8" name="直接箭头连接符 7"/>
          <p:cNvCxnSpPr/>
          <p:nvPr/>
        </p:nvCxnSpPr>
        <p:spPr>
          <a:xfrm flipH="1">
            <a:off x="899592" y="3553017"/>
            <a:ext cx="287471" cy="1028111"/>
          </a:xfrm>
          <a:prstGeom prst="straightConnector1">
            <a:avLst/>
          </a:prstGeom>
          <a:ln w="28575">
            <a:solidFill>
              <a:srgbClr val="EC3224"/>
            </a:solidFill>
            <a:tailEnd type="arrow"/>
          </a:ln>
        </p:spPr>
        <p:style>
          <a:lnRef idx="1">
            <a:schemeClr val="accent1"/>
          </a:lnRef>
          <a:fillRef idx="0">
            <a:schemeClr val="accent1"/>
          </a:fillRef>
          <a:effectRef idx="0">
            <a:schemeClr val="accent1"/>
          </a:effectRef>
          <a:fontRef idx="minor">
            <a:schemeClr val="tx1"/>
          </a:fontRef>
        </p:style>
      </p:cxnSp>
      <p:sp>
        <p:nvSpPr>
          <p:cNvPr id="28" name="Rectangle 2"/>
          <p:cNvSpPr>
            <a:spLocks noGrp="1" noChangeArrowheads="1"/>
          </p:cNvSpPr>
          <p:nvPr/>
        </p:nvSpPr>
        <p:spPr>
          <a:xfrm>
            <a:off x="381000" y="779309"/>
            <a:ext cx="8763000" cy="487362"/>
          </a:xfrm>
          <a:prstGeom prst="rect">
            <a:avLst/>
          </a:prstGeom>
          <a:solidFill>
            <a:schemeClr val="accent1">
              <a:lumMod val="50000"/>
            </a:schemeClr>
          </a:solidFill>
          <a:ln>
            <a:noFill/>
          </a:ln>
          <a:effectLst/>
        </p:spPr>
        <p:txBody>
          <a:bodyPr vert="horz" wrap="square" lIns="91440" tIns="45720" rIns="91440" bIns="45720" numCol="1" anchor="ctr" anchorCtr="0" compatLnSpc="1"/>
          <a:lst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600" b="1">
                <a:solidFill>
                  <a:schemeClr val="bg1"/>
                </a:solidFill>
                <a:latin typeface="Arial" panose="020B0604020202020204" pitchFamily="34" charset="0"/>
              </a:defRPr>
            </a:lvl2pPr>
            <a:lvl3pPr algn="ctr" rtl="0" eaLnBrk="1" fontAlgn="base" hangingPunct="1">
              <a:spcBef>
                <a:spcPct val="0"/>
              </a:spcBef>
              <a:spcAft>
                <a:spcPct val="0"/>
              </a:spcAft>
              <a:defRPr sz="3600" b="1">
                <a:solidFill>
                  <a:schemeClr val="bg1"/>
                </a:solidFill>
                <a:latin typeface="Arial" panose="020B0604020202020204" pitchFamily="34" charset="0"/>
              </a:defRPr>
            </a:lvl3pPr>
            <a:lvl4pPr algn="ctr" rtl="0" eaLnBrk="1" fontAlgn="base" hangingPunct="1">
              <a:spcBef>
                <a:spcPct val="0"/>
              </a:spcBef>
              <a:spcAft>
                <a:spcPct val="0"/>
              </a:spcAft>
              <a:defRPr sz="3600" b="1">
                <a:solidFill>
                  <a:schemeClr val="bg1"/>
                </a:solidFill>
                <a:latin typeface="Arial" panose="020B0604020202020204" pitchFamily="34" charset="0"/>
              </a:defRPr>
            </a:lvl4pPr>
            <a:lvl5pPr algn="ctr" rtl="0" eaLnBrk="1" fontAlgn="base" hangingPunct="1">
              <a:spcBef>
                <a:spcPct val="0"/>
              </a:spcBef>
              <a:spcAft>
                <a:spcPct val="0"/>
              </a:spcAft>
              <a:defRPr sz="3600" b="1">
                <a:solidFill>
                  <a:schemeClr val="bg1"/>
                </a:solidFill>
                <a:latin typeface="Arial" panose="020B0604020202020204" pitchFamily="34" charset="0"/>
              </a:defRPr>
            </a:lvl5pPr>
            <a:lvl6pPr marL="457200" algn="ctr" rtl="0" eaLnBrk="1" fontAlgn="base" hangingPunct="1">
              <a:spcBef>
                <a:spcPct val="0"/>
              </a:spcBef>
              <a:spcAft>
                <a:spcPct val="0"/>
              </a:spcAft>
              <a:defRPr sz="3600" b="1">
                <a:solidFill>
                  <a:schemeClr val="bg1"/>
                </a:solidFill>
                <a:latin typeface="Arial" panose="020B0604020202020204" pitchFamily="34" charset="0"/>
              </a:defRPr>
            </a:lvl6pPr>
            <a:lvl7pPr marL="914400" algn="ctr" rtl="0" eaLnBrk="1" fontAlgn="base" hangingPunct="1">
              <a:spcBef>
                <a:spcPct val="0"/>
              </a:spcBef>
              <a:spcAft>
                <a:spcPct val="0"/>
              </a:spcAft>
              <a:defRPr sz="3600" b="1">
                <a:solidFill>
                  <a:schemeClr val="bg1"/>
                </a:solidFill>
                <a:latin typeface="Arial" panose="020B0604020202020204" pitchFamily="34" charset="0"/>
              </a:defRPr>
            </a:lvl7pPr>
            <a:lvl8pPr marL="1371600" algn="ctr" rtl="0" eaLnBrk="1" fontAlgn="base" hangingPunct="1">
              <a:spcBef>
                <a:spcPct val="0"/>
              </a:spcBef>
              <a:spcAft>
                <a:spcPct val="0"/>
              </a:spcAft>
              <a:defRPr sz="3600" b="1">
                <a:solidFill>
                  <a:schemeClr val="bg1"/>
                </a:solidFill>
                <a:latin typeface="Arial" panose="020B0604020202020204" pitchFamily="34" charset="0"/>
              </a:defRPr>
            </a:lvl8pPr>
            <a:lvl9pPr marL="1828800" algn="ctr" rtl="0" eaLnBrk="1" fontAlgn="base" hangingPunct="1">
              <a:spcBef>
                <a:spcPct val="0"/>
              </a:spcBef>
              <a:spcAft>
                <a:spcPct val="0"/>
              </a:spcAft>
              <a:defRPr sz="3600" b="1">
                <a:solidFill>
                  <a:schemeClr val="bg1"/>
                </a:solidFill>
                <a:latin typeface="Arial" panose="020B0604020202020204" pitchFamily="34" charset="0"/>
              </a:defRPr>
            </a:lvl9pPr>
          </a:lstStyle>
          <a:p>
            <a:r>
              <a:rPr lang="zh-CN" altLang="en-US" sz="2800" dirty="0">
                <a:ea typeface="宋体" panose="02010600030101010101" pitchFamily="2" charset="-122"/>
              </a:rPr>
              <a:t>二</a:t>
            </a:r>
            <a:r>
              <a:rPr lang="en-US" altLang="zh-CN" sz="2800" dirty="0">
                <a:ea typeface="宋体" panose="02010600030101010101" pitchFamily="2" charset="-122"/>
              </a:rPr>
              <a:t>.  </a:t>
            </a:r>
            <a:r>
              <a:rPr lang="zh-CN" altLang="en-US" sz="2800" dirty="0">
                <a:ea typeface="宋体" panose="02010600030101010101" pitchFamily="2" charset="-122"/>
                <a:sym typeface="+mn-ea"/>
              </a:rPr>
              <a:t>机构</a:t>
            </a:r>
            <a:r>
              <a:rPr lang="zh-CN" sz="2800" dirty="0">
                <a:ea typeface="宋体" panose="02010600030101010101" pitchFamily="2" charset="-122"/>
                <a:sym typeface="+mn-ea"/>
              </a:rPr>
              <a:t>使用流程（执业机构）</a:t>
            </a:r>
            <a:r>
              <a:rPr lang="en-US" altLang="zh-CN" sz="2800" dirty="0">
                <a:ea typeface="宋体" panose="02010600030101010101" pitchFamily="2" charset="-122"/>
                <a:sym typeface="+mn-ea"/>
              </a:rPr>
              <a:t>9</a:t>
            </a:r>
            <a:r>
              <a:rPr lang="zh-CN" altLang="en-US" sz="2800" dirty="0">
                <a:ea typeface="宋体" panose="02010600030101010101" pitchFamily="2" charset="-122"/>
                <a:sym typeface="+mn-ea"/>
              </a:rPr>
              <a:t>月</a:t>
            </a:r>
            <a:r>
              <a:rPr lang="en-US" altLang="zh-CN" sz="2800" dirty="0">
                <a:ea typeface="宋体" panose="02010600030101010101" pitchFamily="2" charset="-122"/>
                <a:sym typeface="+mn-ea"/>
              </a:rPr>
              <a:t>1</a:t>
            </a:r>
            <a:r>
              <a:rPr lang="zh-CN" altLang="en-US" sz="2800" dirty="0">
                <a:ea typeface="宋体" panose="02010600030101010101" pitchFamily="2" charset="-122"/>
                <a:sym typeface="+mn-ea"/>
              </a:rPr>
              <a:t>日至</a:t>
            </a:r>
            <a:r>
              <a:rPr lang="en-US" altLang="zh-CN" sz="2800" dirty="0">
                <a:ea typeface="宋体" panose="02010600030101010101" pitchFamily="2" charset="-122"/>
                <a:sym typeface="+mn-ea"/>
              </a:rPr>
              <a:t>10</a:t>
            </a:r>
            <a:r>
              <a:rPr lang="zh-CN" altLang="en-US" sz="2800" dirty="0">
                <a:ea typeface="宋体" panose="02010600030101010101" pitchFamily="2" charset="-122"/>
                <a:sym typeface="+mn-ea"/>
              </a:rPr>
              <a:t>月</a:t>
            </a:r>
            <a:r>
              <a:rPr lang="en-US" altLang="zh-CN" sz="2800" dirty="0">
                <a:ea typeface="宋体" panose="02010600030101010101" pitchFamily="2" charset="-122"/>
                <a:sym typeface="+mn-ea"/>
              </a:rPr>
              <a:t>31</a:t>
            </a:r>
            <a:r>
              <a:rPr lang="zh-CN" altLang="en-US" sz="2800" dirty="0">
                <a:ea typeface="宋体" panose="02010600030101010101" pitchFamily="2" charset="-122"/>
                <a:sym typeface="+mn-ea"/>
              </a:rPr>
              <a:t>日</a:t>
            </a:r>
            <a:endParaRPr lang="zh-CN" altLang="en-US" sz="2800" dirty="0">
              <a:ea typeface="宋体" panose="02010600030101010101" pitchFamily="2" charset="-122"/>
              <a:sym typeface="+mn-e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81000" y="836712"/>
            <a:ext cx="8763000" cy="487362"/>
          </a:xfrm>
          <a:solidFill>
            <a:schemeClr val="accent1">
              <a:lumMod val="50000"/>
            </a:schemeClr>
          </a:solidFill>
        </p:spPr>
        <p:txBody>
          <a:bodyPr/>
          <a:lstStyle/>
          <a:p>
            <a:pPr algn="l"/>
            <a:r>
              <a:rPr lang="zh-CN" altLang="en-US" sz="3200" dirty="0">
                <a:ea typeface="宋体" panose="02010600030101010101" pitchFamily="2" charset="-122"/>
              </a:rPr>
              <a:t>             目  录</a:t>
            </a:r>
            <a:endParaRPr lang="en-US" altLang="zh-CN" sz="3200" dirty="0">
              <a:ea typeface="宋体" panose="02010600030101010101" pitchFamily="2" charset="-122"/>
            </a:endParaRPr>
          </a:p>
        </p:txBody>
      </p:sp>
      <p:sp>
        <p:nvSpPr>
          <p:cNvPr id="2" name="矩形 1"/>
          <p:cNvSpPr/>
          <p:nvPr/>
        </p:nvSpPr>
        <p:spPr>
          <a:xfrm>
            <a:off x="4904580" y="38377"/>
            <a:ext cx="4131915" cy="461665"/>
          </a:xfrm>
          <a:prstGeom prst="rect">
            <a:avLst/>
          </a:prstGeom>
        </p:spPr>
        <p:txBody>
          <a:bodyPr wrap="square">
            <a:spAutoFit/>
          </a:bodyPr>
          <a:lstStyle/>
          <a:p>
            <a:r>
              <a:rPr lang="zh-CN" altLang="en-US" sz="2400" b="1" dirty="0">
                <a:solidFill>
                  <a:schemeClr val="bg1"/>
                </a:solidFill>
                <a:ea typeface="宋体" panose="02010600030101010101" pitchFamily="2" charset="-122"/>
              </a:rPr>
              <a:t>医师定期考核信息管理系统</a:t>
            </a:r>
            <a:endParaRPr lang="zh-CN" altLang="en-US" sz="2400" b="1" dirty="0">
              <a:solidFill>
                <a:schemeClr val="bg1"/>
              </a:solidFill>
            </a:endParaRPr>
          </a:p>
        </p:txBody>
      </p:sp>
      <p:sp>
        <p:nvSpPr>
          <p:cNvPr id="4" name="灯片编号占位符 3"/>
          <p:cNvSpPr>
            <a:spLocks noGrp="1"/>
          </p:cNvSpPr>
          <p:nvPr>
            <p:ph type="sldNum" sz="quarter" idx="10"/>
          </p:nvPr>
        </p:nvSpPr>
        <p:spPr/>
        <p:txBody>
          <a:bodyPr/>
          <a:lstStyle/>
          <a:p>
            <a:fld id="{3BA920C0-A35E-49EF-BBEE-37999590F932}" type="slidenum">
              <a:rPr lang="en-US" altLang="zh-CN" smtClean="0"/>
            </a:fld>
            <a:endParaRPr lang="en-US" altLang="zh-CN" dirty="0"/>
          </a:p>
        </p:txBody>
      </p:sp>
      <p:grpSp>
        <p:nvGrpSpPr>
          <p:cNvPr id="13" name="Group 39"/>
          <p:cNvGrpSpPr/>
          <p:nvPr/>
        </p:nvGrpSpPr>
        <p:grpSpPr bwMode="auto">
          <a:xfrm>
            <a:off x="1908575" y="3376141"/>
            <a:ext cx="5410200" cy="665162"/>
            <a:chOff x="1248" y="1947"/>
            <a:chExt cx="3408" cy="419"/>
          </a:xfrm>
        </p:grpSpPr>
        <p:grpSp>
          <p:nvGrpSpPr>
            <p:cNvPr id="14" name="Group 14"/>
            <p:cNvGrpSpPr/>
            <p:nvPr/>
          </p:nvGrpSpPr>
          <p:grpSpPr bwMode="auto">
            <a:xfrm>
              <a:off x="1248" y="1947"/>
              <a:ext cx="480" cy="419"/>
              <a:chOff x="3174" y="2656"/>
              <a:chExt cx="1549" cy="1351"/>
            </a:xfrm>
          </p:grpSpPr>
          <p:sp>
            <p:nvSpPr>
              <p:cNvPr id="18" name="AutoShape 15"/>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9" name="AutoShape 16"/>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 name="AutoShape 17"/>
              <p:cNvSpPr>
                <a:spLocks noChangeArrowheads="1"/>
              </p:cNvSpPr>
              <p:nvPr/>
            </p:nvSpPr>
            <p:spPr bwMode="gray">
              <a:xfrm>
                <a:off x="3264" y="2736"/>
                <a:ext cx="1350" cy="1168"/>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15" name="Line 21"/>
            <p:cNvSpPr>
              <a:spLocks noChangeShapeType="1"/>
            </p:cNvSpPr>
            <p:nvPr/>
          </p:nvSpPr>
          <p:spPr bwMode="auto">
            <a:xfrm>
              <a:off x="1632" y="2331"/>
              <a:ext cx="3024" cy="0"/>
            </a:xfrm>
            <a:prstGeom prst="line">
              <a:avLst/>
            </a:prstGeom>
            <a:noFill/>
            <a:ln w="25400">
              <a:solidFill>
                <a:schemeClr val="folHlink"/>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6" name="Text Box 22"/>
            <p:cNvSpPr txBox="1">
              <a:spLocks noChangeArrowheads="1"/>
            </p:cNvSpPr>
            <p:nvPr/>
          </p:nvSpPr>
          <p:spPr bwMode="auto">
            <a:xfrm>
              <a:off x="2256" y="1995"/>
              <a:ext cx="1473"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zh-CN" altLang="en-US" sz="2400" dirty="0">
                  <a:ea typeface="宋体" panose="02010600030101010101" pitchFamily="2" charset="-122"/>
                </a:rPr>
                <a:t>非常用功能介绍</a:t>
              </a:r>
              <a:endParaRPr lang="en-US" altLang="zh-CN" sz="2400" dirty="0">
                <a:ea typeface="宋体" panose="02010600030101010101" pitchFamily="2" charset="-122"/>
              </a:endParaRPr>
            </a:p>
          </p:txBody>
        </p:sp>
        <p:sp>
          <p:nvSpPr>
            <p:cNvPr id="17" name="Text Box 23"/>
            <p:cNvSpPr txBox="1">
              <a:spLocks noChangeArrowheads="1"/>
            </p:cNvSpPr>
            <p:nvPr/>
          </p:nvSpPr>
          <p:spPr bwMode="gray">
            <a:xfrm>
              <a:off x="1327" y="2009"/>
              <a:ext cx="311"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zh-CN" altLang="en-US" sz="2400" b="1" dirty="0">
                  <a:solidFill>
                    <a:schemeClr val="bg1"/>
                  </a:solidFill>
                  <a:ea typeface="宋体" panose="02010600030101010101" pitchFamily="2" charset="-122"/>
                </a:rPr>
                <a:t>三</a:t>
              </a:r>
              <a:endParaRPr lang="en-US" altLang="zh-CN" sz="2400" b="1" dirty="0">
                <a:solidFill>
                  <a:schemeClr val="bg1"/>
                </a:solidFill>
                <a:ea typeface="宋体" panose="02010600030101010101" pitchFamily="2" charset="-122"/>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p>
            <a:fld id="{3BA920C0-A35E-49EF-BBEE-37999590F932}" type="slidenum">
              <a:rPr lang="en-US" altLang="zh-CN" smtClean="0"/>
            </a:fld>
            <a:endParaRPr lang="en-US" altLang="zh-CN" dirty="0"/>
          </a:p>
        </p:txBody>
      </p:sp>
      <p:sp>
        <p:nvSpPr>
          <p:cNvPr id="13" name="矩形 12"/>
          <p:cNvSpPr/>
          <p:nvPr/>
        </p:nvSpPr>
        <p:spPr>
          <a:xfrm>
            <a:off x="4904580" y="38377"/>
            <a:ext cx="4131915" cy="461665"/>
          </a:xfrm>
          <a:prstGeom prst="rect">
            <a:avLst/>
          </a:prstGeom>
        </p:spPr>
        <p:txBody>
          <a:bodyPr wrap="square">
            <a:spAutoFit/>
          </a:bodyPr>
          <a:lstStyle/>
          <a:p>
            <a:r>
              <a:rPr lang="zh-CN" altLang="en-US" sz="2400" b="1" dirty="0">
                <a:solidFill>
                  <a:schemeClr val="bg1"/>
                </a:solidFill>
                <a:ea typeface="宋体" panose="02010600030101010101" pitchFamily="2" charset="-122"/>
              </a:rPr>
              <a:t>医师定期考核信息管理系统</a:t>
            </a:r>
            <a:endParaRPr lang="zh-CN" altLang="en-US" sz="2400" b="1" dirty="0">
              <a:solidFill>
                <a:schemeClr val="bg1"/>
              </a:solidFill>
            </a:endParaRPr>
          </a:p>
        </p:txBody>
      </p:sp>
      <p:pic>
        <p:nvPicPr>
          <p:cNvPr id="717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95536" y="1268760"/>
            <a:ext cx="1771650" cy="602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3082" y="3482282"/>
            <a:ext cx="6843413" cy="1746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2"/>
          <p:cNvSpPr>
            <a:spLocks noGrp="1" noChangeArrowheads="1"/>
          </p:cNvSpPr>
          <p:nvPr>
            <p:ph type="title"/>
          </p:nvPr>
        </p:nvSpPr>
        <p:spPr>
          <a:xfrm>
            <a:off x="381000" y="764704"/>
            <a:ext cx="8763000" cy="487362"/>
          </a:xfrm>
        </p:spPr>
        <p:txBody>
          <a:bodyPr/>
          <a:lstStyle/>
          <a:p>
            <a:r>
              <a:rPr lang="zh-CN" altLang="en-US" sz="2800" dirty="0">
                <a:ea typeface="宋体" panose="02010600030101010101" pitchFamily="2" charset="-122"/>
              </a:rPr>
              <a:t>二</a:t>
            </a:r>
            <a:r>
              <a:rPr lang="en-US" altLang="zh-CN" sz="2800" dirty="0">
                <a:ea typeface="宋体" panose="02010600030101010101" pitchFamily="2" charset="-122"/>
              </a:rPr>
              <a:t>.  </a:t>
            </a:r>
            <a:r>
              <a:rPr lang="zh-CN" altLang="en-US" sz="2800" dirty="0">
                <a:ea typeface="宋体" panose="02010600030101010101" pitchFamily="2" charset="-122"/>
              </a:rPr>
              <a:t>医疗机构功能说明</a:t>
            </a:r>
            <a:endParaRPr lang="en-US" altLang="zh-CN" sz="2800" dirty="0">
              <a:ea typeface="宋体" panose="02010600030101010101" pitchFamily="2" charset="-122"/>
            </a:endParaRPr>
          </a:p>
        </p:txBody>
      </p:sp>
      <p:pic>
        <p:nvPicPr>
          <p:cNvPr id="8" name="图片 7"/>
          <p:cNvPicPr>
            <a:picLocks noChangeAspect="1"/>
          </p:cNvPicPr>
          <p:nvPr/>
        </p:nvPicPr>
        <p:blipFill>
          <a:blip r:embed="rId3"/>
          <a:stretch>
            <a:fillRect/>
          </a:stretch>
        </p:blipFill>
        <p:spPr>
          <a:xfrm>
            <a:off x="449581" y="4005063"/>
            <a:ext cx="1128236" cy="454541"/>
          </a:xfrm>
          <a:prstGeom prst="rect">
            <a:avLst/>
          </a:prstGeom>
        </p:spPr>
      </p:pic>
      <p:cxnSp>
        <p:nvCxnSpPr>
          <p:cNvPr id="2" name="直接箭头连接符 1"/>
          <p:cNvCxnSpPr/>
          <p:nvPr/>
        </p:nvCxnSpPr>
        <p:spPr>
          <a:xfrm flipV="1">
            <a:off x="1691680" y="3717032"/>
            <a:ext cx="501518" cy="515302"/>
          </a:xfrm>
          <a:prstGeom prst="straightConnector1">
            <a:avLst/>
          </a:prstGeom>
          <a:ln w="28575">
            <a:solidFill>
              <a:srgbClr val="EC3224"/>
            </a:solidFill>
            <a:tailEnd type="arrow"/>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2437248" y="2132856"/>
            <a:ext cx="6647974" cy="923330"/>
          </a:xfrm>
          <a:prstGeom prst="rect">
            <a:avLst/>
          </a:prstGeom>
          <a:noFill/>
        </p:spPr>
        <p:txBody>
          <a:bodyPr wrap="none" rtlCol="0">
            <a:spAutoFit/>
          </a:bodyPr>
          <a:lstStyle/>
          <a:p>
            <a:r>
              <a:rPr lang="zh-CN" altLang="en-US" dirty="0"/>
              <a:t>如图为：科室信息管理界面，用户可以根据科室名称、科室登录</a:t>
            </a:r>
            <a:endParaRPr lang="zh-CN" altLang="en-US" dirty="0"/>
          </a:p>
          <a:p>
            <a:r>
              <a:rPr lang="zh-CN" altLang="en-US" dirty="0"/>
              <a:t>名、是否启用等状态，进行信息查询。也可进行新增、删除</a:t>
            </a:r>
            <a:endParaRPr lang="zh-CN" altLang="en-US" dirty="0"/>
          </a:p>
          <a:p>
            <a:r>
              <a:rPr lang="zh-CN" altLang="en-US" dirty="0"/>
              <a:t>修改、等操作。</a:t>
            </a:r>
            <a:endParaRPr lang="zh-CN" alt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p>
            <a:fld id="{3BA920C0-A35E-49EF-BBEE-37999590F932}" type="slidenum">
              <a:rPr lang="en-US" altLang="zh-CN" smtClean="0"/>
            </a:fld>
            <a:endParaRPr lang="en-US" altLang="zh-CN" dirty="0"/>
          </a:p>
        </p:txBody>
      </p:sp>
      <p:sp>
        <p:nvSpPr>
          <p:cNvPr id="13" name="矩形 12"/>
          <p:cNvSpPr/>
          <p:nvPr/>
        </p:nvSpPr>
        <p:spPr>
          <a:xfrm>
            <a:off x="4904580" y="38377"/>
            <a:ext cx="4131915" cy="461665"/>
          </a:xfrm>
          <a:prstGeom prst="rect">
            <a:avLst/>
          </a:prstGeom>
        </p:spPr>
        <p:txBody>
          <a:bodyPr wrap="square">
            <a:spAutoFit/>
          </a:bodyPr>
          <a:lstStyle/>
          <a:p>
            <a:r>
              <a:rPr lang="zh-CN" altLang="en-US" sz="2400" b="1" dirty="0">
                <a:solidFill>
                  <a:schemeClr val="bg1"/>
                </a:solidFill>
                <a:ea typeface="宋体" panose="02010600030101010101" pitchFamily="2" charset="-122"/>
              </a:rPr>
              <a:t>医师定期考核信息管理系统</a:t>
            </a:r>
            <a:endParaRPr lang="zh-CN" altLang="en-US" sz="2400" b="1" dirty="0">
              <a:solidFill>
                <a:schemeClr val="bg1"/>
              </a:solidFill>
            </a:endParaRPr>
          </a:p>
        </p:txBody>
      </p:sp>
      <p:pic>
        <p:nvPicPr>
          <p:cNvPr id="717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98563" y="1268760"/>
            <a:ext cx="1771650" cy="602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6893" y="3412621"/>
            <a:ext cx="6866282" cy="190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2"/>
          <p:cNvSpPr>
            <a:spLocks noGrp="1" noChangeArrowheads="1"/>
          </p:cNvSpPr>
          <p:nvPr>
            <p:ph type="title"/>
          </p:nvPr>
        </p:nvSpPr>
        <p:spPr>
          <a:xfrm>
            <a:off x="381000" y="764704"/>
            <a:ext cx="8763000" cy="487362"/>
          </a:xfrm>
        </p:spPr>
        <p:txBody>
          <a:bodyPr/>
          <a:lstStyle/>
          <a:p>
            <a:r>
              <a:rPr lang="zh-CN" altLang="en-US" sz="2800" dirty="0">
                <a:ea typeface="宋体" panose="02010600030101010101" pitchFamily="2" charset="-122"/>
              </a:rPr>
              <a:t>二</a:t>
            </a:r>
            <a:r>
              <a:rPr lang="en-US" altLang="zh-CN" sz="2800" dirty="0">
                <a:ea typeface="宋体" panose="02010600030101010101" pitchFamily="2" charset="-122"/>
              </a:rPr>
              <a:t>.  </a:t>
            </a:r>
            <a:r>
              <a:rPr lang="zh-CN" altLang="en-US" sz="2800" dirty="0">
                <a:ea typeface="宋体" panose="02010600030101010101" pitchFamily="2" charset="-122"/>
              </a:rPr>
              <a:t>医疗机构功能说明</a:t>
            </a:r>
            <a:endParaRPr lang="en-US" altLang="zh-CN" sz="2800" dirty="0">
              <a:ea typeface="宋体" panose="02010600030101010101" pitchFamily="2" charset="-122"/>
            </a:endParaRPr>
          </a:p>
        </p:txBody>
      </p:sp>
      <p:pic>
        <p:nvPicPr>
          <p:cNvPr id="2" name="图片 1"/>
          <p:cNvPicPr>
            <a:picLocks noChangeAspect="1"/>
          </p:cNvPicPr>
          <p:nvPr/>
        </p:nvPicPr>
        <p:blipFill>
          <a:blip r:embed="rId3"/>
          <a:stretch>
            <a:fillRect/>
          </a:stretch>
        </p:blipFill>
        <p:spPr>
          <a:xfrm>
            <a:off x="433402" y="4691726"/>
            <a:ext cx="1202340" cy="484396"/>
          </a:xfrm>
          <a:prstGeom prst="rect">
            <a:avLst/>
          </a:prstGeom>
        </p:spPr>
      </p:pic>
      <p:sp>
        <p:nvSpPr>
          <p:cNvPr id="5" name="文本框 4"/>
          <p:cNvSpPr txBox="1"/>
          <p:nvPr/>
        </p:nvSpPr>
        <p:spPr>
          <a:xfrm>
            <a:off x="2339752" y="2132856"/>
            <a:ext cx="6355080" cy="922020"/>
          </a:xfrm>
          <a:prstGeom prst="rect">
            <a:avLst/>
          </a:prstGeom>
          <a:noFill/>
        </p:spPr>
        <p:txBody>
          <a:bodyPr wrap="none" rtlCol="0">
            <a:spAutoFit/>
          </a:bodyPr>
          <a:lstStyle/>
          <a:p>
            <a:r>
              <a:rPr lang="zh-CN" altLang="en-US" dirty="0"/>
              <a:t>如图：密码修改界面，用户输入姓名、手机号点击获取验证码</a:t>
            </a:r>
            <a:endParaRPr lang="zh-CN" altLang="en-US" dirty="0"/>
          </a:p>
          <a:p>
            <a:r>
              <a:rPr lang="zh-CN" altLang="en-US" dirty="0"/>
              <a:t>输入初始密码，新密码，手机验证码，点击修改即可完成密码</a:t>
            </a:r>
            <a:endParaRPr lang="zh-CN" altLang="en-US" dirty="0"/>
          </a:p>
          <a:p>
            <a:r>
              <a:rPr lang="zh-CN" altLang="en-US" dirty="0"/>
              <a:t>的修改。</a:t>
            </a:r>
            <a:endParaRPr lang="zh-CN" altLang="en-US" dirty="0"/>
          </a:p>
        </p:txBody>
      </p:sp>
      <p:cxnSp>
        <p:nvCxnSpPr>
          <p:cNvPr id="8" name="直接箭头连接符 7"/>
          <p:cNvCxnSpPr/>
          <p:nvPr/>
        </p:nvCxnSpPr>
        <p:spPr>
          <a:xfrm flipV="1">
            <a:off x="1635742" y="3789040"/>
            <a:ext cx="704010" cy="1080120"/>
          </a:xfrm>
          <a:prstGeom prst="straightConnector1">
            <a:avLst/>
          </a:prstGeom>
          <a:ln w="28575">
            <a:solidFill>
              <a:srgbClr val="EC3224"/>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p>
            <a:fld id="{3BA920C0-A35E-49EF-BBEE-37999590F932}" type="slidenum">
              <a:rPr lang="en-US" altLang="zh-CN" smtClean="0"/>
            </a:fld>
            <a:endParaRPr lang="en-US" altLang="zh-CN" dirty="0"/>
          </a:p>
        </p:txBody>
      </p:sp>
      <p:sp>
        <p:nvSpPr>
          <p:cNvPr id="13" name="矩形 12"/>
          <p:cNvSpPr/>
          <p:nvPr/>
        </p:nvSpPr>
        <p:spPr>
          <a:xfrm>
            <a:off x="4904580" y="38377"/>
            <a:ext cx="4131915" cy="461665"/>
          </a:xfrm>
          <a:prstGeom prst="rect">
            <a:avLst/>
          </a:prstGeom>
        </p:spPr>
        <p:txBody>
          <a:bodyPr wrap="square">
            <a:spAutoFit/>
          </a:bodyPr>
          <a:lstStyle/>
          <a:p>
            <a:r>
              <a:rPr lang="zh-CN" altLang="en-US" sz="2400" b="1" dirty="0">
                <a:solidFill>
                  <a:schemeClr val="bg1"/>
                </a:solidFill>
                <a:ea typeface="宋体" panose="02010600030101010101" pitchFamily="2" charset="-122"/>
              </a:rPr>
              <a:t>医师定期考核信息管理系统</a:t>
            </a:r>
            <a:endParaRPr lang="zh-CN" altLang="en-US" sz="2400" b="1" dirty="0">
              <a:solidFill>
                <a:schemeClr val="bg1"/>
              </a:solidFill>
            </a:endParaRPr>
          </a:p>
        </p:txBody>
      </p:sp>
      <p:sp>
        <p:nvSpPr>
          <p:cNvPr id="9" name="Rectangle 2"/>
          <p:cNvSpPr>
            <a:spLocks noGrp="1" noChangeArrowheads="1"/>
          </p:cNvSpPr>
          <p:nvPr>
            <p:ph type="title"/>
          </p:nvPr>
        </p:nvSpPr>
        <p:spPr>
          <a:xfrm>
            <a:off x="381000" y="764704"/>
            <a:ext cx="8763000" cy="487362"/>
          </a:xfrm>
        </p:spPr>
        <p:txBody>
          <a:bodyPr/>
          <a:lstStyle/>
          <a:p>
            <a:r>
              <a:rPr lang="zh-CN" altLang="en-US" sz="2800" dirty="0">
                <a:ea typeface="宋体" panose="02010600030101010101" pitchFamily="2" charset="-122"/>
              </a:rPr>
              <a:t>二</a:t>
            </a:r>
            <a:r>
              <a:rPr lang="en-US" altLang="zh-CN" sz="2800" dirty="0">
                <a:ea typeface="宋体" panose="02010600030101010101" pitchFamily="2" charset="-122"/>
              </a:rPr>
              <a:t>.  </a:t>
            </a:r>
            <a:r>
              <a:rPr lang="zh-CN" altLang="en-US" sz="2800" dirty="0">
                <a:ea typeface="宋体" panose="02010600030101010101" pitchFamily="2" charset="-122"/>
              </a:rPr>
              <a:t>医疗机构功能说明</a:t>
            </a:r>
            <a:r>
              <a:rPr lang="zh-CN" altLang="zh-CN" sz="2800" dirty="0">
                <a:ea typeface="宋体" panose="02010600030101010101" pitchFamily="2" charset="-122"/>
                <a:sym typeface="+mn-ea"/>
              </a:rPr>
              <a:t>（执业机构）</a:t>
            </a:r>
            <a:endParaRPr lang="en-US" altLang="zh-CN" sz="2800" dirty="0">
              <a:ea typeface="宋体" panose="02010600030101010101" pitchFamily="2" charset="-122"/>
            </a:endParaRPr>
          </a:p>
        </p:txBody>
      </p:sp>
      <p:pic>
        <p:nvPicPr>
          <p:cNvPr id="921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95536" y="1268760"/>
            <a:ext cx="1781175"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221088"/>
            <a:ext cx="8612062" cy="1913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图片 1"/>
          <p:cNvPicPr>
            <a:picLocks noChangeAspect="1"/>
          </p:cNvPicPr>
          <p:nvPr/>
        </p:nvPicPr>
        <p:blipFill>
          <a:blip r:embed="rId3"/>
          <a:stretch>
            <a:fillRect/>
          </a:stretch>
        </p:blipFill>
        <p:spPr>
          <a:xfrm>
            <a:off x="395605" y="3449320"/>
            <a:ext cx="1323975" cy="533400"/>
          </a:xfrm>
          <a:prstGeom prst="rect">
            <a:avLst/>
          </a:prstGeom>
        </p:spPr>
      </p:pic>
      <p:sp>
        <p:nvSpPr>
          <p:cNvPr id="4" name="文本框 3"/>
          <p:cNvSpPr txBox="1"/>
          <p:nvPr/>
        </p:nvSpPr>
        <p:spPr>
          <a:xfrm>
            <a:off x="2449127" y="2583894"/>
            <a:ext cx="6878806" cy="923330"/>
          </a:xfrm>
          <a:prstGeom prst="rect">
            <a:avLst/>
          </a:prstGeom>
          <a:noFill/>
        </p:spPr>
        <p:txBody>
          <a:bodyPr wrap="none" rtlCol="0">
            <a:spAutoFit/>
          </a:bodyPr>
          <a:lstStyle/>
          <a:p>
            <a:r>
              <a:rPr lang="zh-CN" altLang="en-US" dirty="0"/>
              <a:t>医师密码初始化界面：用户可以输入用户名、或登录帐号查询</a:t>
            </a:r>
            <a:endParaRPr lang="zh-CN" altLang="en-US" dirty="0"/>
          </a:p>
          <a:p>
            <a:r>
              <a:rPr lang="zh-CN" altLang="en-US" dirty="0"/>
              <a:t>指定的医师登录信息，对医师的密码进行初始化操作，初始化后</a:t>
            </a:r>
            <a:endParaRPr lang="en-US" altLang="zh-CN" dirty="0"/>
          </a:p>
          <a:p>
            <a:r>
              <a:rPr lang="zh-CN" altLang="en-US" dirty="0"/>
              <a:t>的密码为</a:t>
            </a:r>
            <a:r>
              <a:rPr lang="en-US" altLang="zh-CN" dirty="0"/>
              <a:t>123456</a:t>
            </a:r>
            <a:r>
              <a:rPr lang="zh-CN" altLang="en-US" dirty="0"/>
              <a:t>。</a:t>
            </a:r>
            <a:endParaRPr lang="zh-CN" altLang="en-US" dirty="0"/>
          </a:p>
        </p:txBody>
      </p:sp>
      <p:pic>
        <p:nvPicPr>
          <p:cNvPr id="6" name="图片 5"/>
          <p:cNvPicPr>
            <a:picLocks noChangeAspect="1"/>
          </p:cNvPicPr>
          <p:nvPr/>
        </p:nvPicPr>
        <p:blipFill>
          <a:blip r:embed="rId3"/>
          <a:stretch>
            <a:fillRect/>
          </a:stretch>
        </p:blipFill>
        <p:spPr>
          <a:xfrm rot="5700000">
            <a:off x="7984490" y="5092065"/>
            <a:ext cx="1087755" cy="635000"/>
          </a:xfrm>
          <a:prstGeom prst="rect">
            <a:avLst/>
          </a:prstGeom>
        </p:spPr>
      </p:pic>
      <p:sp>
        <p:nvSpPr>
          <p:cNvPr id="7" name="文本框 6"/>
          <p:cNvSpPr txBox="1"/>
          <p:nvPr/>
        </p:nvSpPr>
        <p:spPr>
          <a:xfrm>
            <a:off x="1943127" y="6141085"/>
            <a:ext cx="5516880" cy="368300"/>
          </a:xfrm>
          <a:prstGeom prst="rect">
            <a:avLst/>
          </a:prstGeom>
          <a:noFill/>
        </p:spPr>
        <p:txBody>
          <a:bodyPr wrap="none" rtlCol="0">
            <a:spAutoFit/>
          </a:bodyPr>
          <a:lstStyle/>
          <a:p>
            <a:r>
              <a:rPr lang="zh-CN" altLang="en-US" dirty="0"/>
              <a:t>点击初始化密码按钮即可初始化密码。默认为</a:t>
            </a:r>
            <a:r>
              <a:rPr lang="en-US" altLang="zh-CN" dirty="0"/>
              <a:t>123456</a:t>
            </a:r>
            <a:endParaRPr lang="en-US" altLang="zh-CN" dirty="0"/>
          </a:p>
        </p:txBody>
      </p:sp>
      <p:cxnSp>
        <p:nvCxnSpPr>
          <p:cNvPr id="8" name="直接箭头连接符 7"/>
          <p:cNvCxnSpPr/>
          <p:nvPr/>
        </p:nvCxnSpPr>
        <p:spPr>
          <a:xfrm>
            <a:off x="1520825" y="3982720"/>
            <a:ext cx="170815" cy="598805"/>
          </a:xfrm>
          <a:prstGeom prst="straightConnector1">
            <a:avLst/>
          </a:prstGeom>
          <a:ln w="28575">
            <a:solidFill>
              <a:srgbClr val="EC3224"/>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81000" y="836712"/>
            <a:ext cx="8763000" cy="487362"/>
          </a:xfrm>
          <a:solidFill>
            <a:schemeClr val="accent1">
              <a:lumMod val="50000"/>
            </a:schemeClr>
          </a:solidFill>
        </p:spPr>
        <p:txBody>
          <a:bodyPr/>
          <a:lstStyle/>
          <a:p>
            <a:pPr algn="l"/>
            <a:r>
              <a:rPr lang="zh-CN" altLang="en-US" sz="3200" dirty="0">
                <a:ea typeface="宋体" panose="02010600030101010101" pitchFamily="2" charset="-122"/>
              </a:rPr>
              <a:t>             目  录</a:t>
            </a:r>
            <a:endParaRPr lang="en-US" altLang="zh-CN" sz="3200" dirty="0">
              <a:ea typeface="宋体" panose="02010600030101010101" pitchFamily="2" charset="-122"/>
            </a:endParaRPr>
          </a:p>
        </p:txBody>
      </p:sp>
      <p:grpSp>
        <p:nvGrpSpPr>
          <p:cNvPr id="61481" name="Group 41"/>
          <p:cNvGrpSpPr/>
          <p:nvPr/>
        </p:nvGrpSpPr>
        <p:grpSpPr bwMode="auto">
          <a:xfrm>
            <a:off x="2016170" y="3537794"/>
            <a:ext cx="5410200" cy="665162"/>
            <a:chOff x="1248" y="3085"/>
            <a:chExt cx="3408" cy="419"/>
          </a:xfrm>
        </p:grpSpPr>
        <p:grpSp>
          <p:nvGrpSpPr>
            <p:cNvPr id="61468" name="Group 28"/>
            <p:cNvGrpSpPr/>
            <p:nvPr/>
          </p:nvGrpSpPr>
          <p:grpSpPr bwMode="auto">
            <a:xfrm>
              <a:off x="1248" y="3085"/>
              <a:ext cx="480" cy="419"/>
              <a:chOff x="3174" y="2656"/>
              <a:chExt cx="1549" cy="1351"/>
            </a:xfrm>
          </p:grpSpPr>
          <p:sp>
            <p:nvSpPr>
              <p:cNvPr id="61469" name="AutoShape 29"/>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470" name="AutoShape 30"/>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471" name="AutoShape 31"/>
              <p:cNvSpPr>
                <a:spLocks noChangeArrowheads="1"/>
              </p:cNvSpPr>
              <p:nvPr/>
            </p:nvSpPr>
            <p:spPr bwMode="gray">
              <a:xfrm>
                <a:off x="3264" y="2736"/>
                <a:ext cx="1350" cy="1168"/>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61475" name="Line 35"/>
            <p:cNvSpPr>
              <a:spLocks noChangeShapeType="1"/>
            </p:cNvSpPr>
            <p:nvPr/>
          </p:nvSpPr>
          <p:spPr bwMode="auto">
            <a:xfrm>
              <a:off x="1632" y="3469"/>
              <a:ext cx="3024" cy="0"/>
            </a:xfrm>
            <a:prstGeom prst="line">
              <a:avLst/>
            </a:prstGeom>
            <a:noFill/>
            <a:ln w="25400">
              <a:solidFill>
                <a:schemeClr val="folHlink"/>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476" name="Text Box 36"/>
            <p:cNvSpPr txBox="1">
              <a:spLocks noChangeArrowheads="1"/>
            </p:cNvSpPr>
            <p:nvPr/>
          </p:nvSpPr>
          <p:spPr bwMode="auto">
            <a:xfrm>
              <a:off x="2256" y="3133"/>
              <a:ext cx="128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zh-CN" altLang="en-US" sz="2400" dirty="0">
                  <a:ea typeface="宋体" panose="02010600030101010101" pitchFamily="2" charset="-122"/>
                </a:rPr>
                <a:t>常见问题说明</a:t>
              </a:r>
              <a:endParaRPr lang="en-US" altLang="zh-CN" sz="2400" dirty="0">
                <a:ea typeface="宋体" panose="02010600030101010101" pitchFamily="2" charset="-122"/>
              </a:endParaRPr>
            </a:p>
          </p:txBody>
        </p:sp>
        <p:sp>
          <p:nvSpPr>
            <p:cNvPr id="61477" name="Text Box 37"/>
            <p:cNvSpPr txBox="1">
              <a:spLocks noChangeArrowheads="1"/>
            </p:cNvSpPr>
            <p:nvPr/>
          </p:nvSpPr>
          <p:spPr bwMode="gray">
            <a:xfrm>
              <a:off x="1325" y="3147"/>
              <a:ext cx="311"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zh-CN" altLang="en-US" sz="2400" b="1" dirty="0">
                  <a:solidFill>
                    <a:schemeClr val="bg1"/>
                  </a:solidFill>
                  <a:ea typeface="宋体" panose="02010600030101010101" pitchFamily="2" charset="-122"/>
                </a:rPr>
                <a:t>四</a:t>
              </a:r>
              <a:endParaRPr lang="en-US" altLang="zh-CN" sz="2400" b="1" dirty="0">
                <a:solidFill>
                  <a:schemeClr val="bg1"/>
                </a:solidFill>
                <a:ea typeface="宋体" panose="02010600030101010101" pitchFamily="2" charset="-122"/>
              </a:endParaRPr>
            </a:p>
          </p:txBody>
        </p:sp>
      </p:grpSp>
      <p:sp>
        <p:nvSpPr>
          <p:cNvPr id="2" name="矩形 1"/>
          <p:cNvSpPr/>
          <p:nvPr/>
        </p:nvSpPr>
        <p:spPr>
          <a:xfrm>
            <a:off x="4904580" y="38377"/>
            <a:ext cx="4131915" cy="461665"/>
          </a:xfrm>
          <a:prstGeom prst="rect">
            <a:avLst/>
          </a:prstGeom>
        </p:spPr>
        <p:txBody>
          <a:bodyPr wrap="square">
            <a:spAutoFit/>
          </a:bodyPr>
          <a:lstStyle/>
          <a:p>
            <a:r>
              <a:rPr lang="zh-CN" altLang="en-US" sz="2400" b="1" dirty="0">
                <a:solidFill>
                  <a:schemeClr val="bg1"/>
                </a:solidFill>
                <a:ea typeface="宋体" panose="02010600030101010101" pitchFamily="2" charset="-122"/>
              </a:rPr>
              <a:t>医师定期考核信息管理系统</a:t>
            </a:r>
            <a:endParaRPr lang="zh-CN" altLang="en-US" sz="2400" b="1" dirty="0">
              <a:solidFill>
                <a:schemeClr val="bg1"/>
              </a:solidFill>
            </a:endParaRPr>
          </a:p>
        </p:txBody>
      </p:sp>
      <p:sp>
        <p:nvSpPr>
          <p:cNvPr id="4" name="灯片编号占位符 3"/>
          <p:cNvSpPr>
            <a:spLocks noGrp="1"/>
          </p:cNvSpPr>
          <p:nvPr>
            <p:ph type="sldNum" sz="quarter" idx="10"/>
          </p:nvPr>
        </p:nvSpPr>
        <p:spPr/>
        <p:txBody>
          <a:bodyPr/>
          <a:lstStyle/>
          <a:p>
            <a:fld id="{3BA920C0-A35E-49EF-BBEE-37999590F932}" type="slidenum">
              <a:rPr lang="en-US" altLang="zh-CN" smtClean="0"/>
            </a:fld>
            <a:endParaRPr lang="en-US" altLang="zh-CN"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p>
            <a:fld id="{3BA920C0-A35E-49EF-BBEE-37999590F932}" type="slidenum">
              <a:rPr lang="en-US" altLang="zh-CN" smtClean="0"/>
            </a:fld>
            <a:endParaRPr lang="en-US" altLang="zh-CN" dirty="0"/>
          </a:p>
        </p:txBody>
      </p:sp>
      <p:sp>
        <p:nvSpPr>
          <p:cNvPr id="13" name="矩形 12"/>
          <p:cNvSpPr/>
          <p:nvPr/>
        </p:nvSpPr>
        <p:spPr>
          <a:xfrm>
            <a:off x="4904580" y="38377"/>
            <a:ext cx="4131915" cy="461665"/>
          </a:xfrm>
          <a:prstGeom prst="rect">
            <a:avLst/>
          </a:prstGeom>
        </p:spPr>
        <p:txBody>
          <a:bodyPr wrap="square">
            <a:spAutoFit/>
          </a:bodyPr>
          <a:lstStyle/>
          <a:p>
            <a:r>
              <a:rPr lang="zh-CN" altLang="en-US" sz="2400" b="1" dirty="0">
                <a:solidFill>
                  <a:schemeClr val="bg1"/>
                </a:solidFill>
                <a:ea typeface="宋体" panose="02010600030101010101" pitchFamily="2" charset="-122"/>
              </a:rPr>
              <a:t>医师定期考核信息管理系统</a:t>
            </a:r>
            <a:endParaRPr lang="zh-CN" altLang="en-US" sz="2400" b="1" dirty="0">
              <a:solidFill>
                <a:schemeClr val="bg1"/>
              </a:solidFill>
            </a:endParaRPr>
          </a:p>
        </p:txBody>
      </p:sp>
      <p:sp>
        <p:nvSpPr>
          <p:cNvPr id="28" name="Rectangle 2"/>
          <p:cNvSpPr>
            <a:spLocks noGrp="1" noChangeArrowheads="1"/>
          </p:cNvSpPr>
          <p:nvPr>
            <p:ph type="title"/>
          </p:nvPr>
        </p:nvSpPr>
        <p:spPr>
          <a:xfrm>
            <a:off x="381000" y="764704"/>
            <a:ext cx="8763000" cy="487362"/>
          </a:xfrm>
        </p:spPr>
        <p:txBody>
          <a:bodyPr/>
          <a:lstStyle/>
          <a:p>
            <a:r>
              <a:rPr lang="zh-CN" altLang="en-US" sz="2800" dirty="0">
                <a:ea typeface="宋体" panose="02010600030101010101" pitchFamily="2" charset="-122"/>
              </a:rPr>
              <a:t>四</a:t>
            </a:r>
            <a:r>
              <a:rPr lang="en-US" altLang="zh-CN" sz="2800" dirty="0">
                <a:ea typeface="宋体" panose="02010600030101010101" pitchFamily="2" charset="-122"/>
              </a:rPr>
              <a:t>.  </a:t>
            </a:r>
            <a:r>
              <a:rPr lang="zh-CN" altLang="en-US" sz="2800" dirty="0">
                <a:ea typeface="宋体" panose="02010600030101010101" pitchFamily="2" charset="-122"/>
              </a:rPr>
              <a:t>常见问题说明</a:t>
            </a:r>
            <a:endParaRPr lang="en-US" altLang="zh-CN" sz="2800" dirty="0">
              <a:ea typeface="宋体" panose="02010600030101010101" pitchFamily="2" charset="-122"/>
            </a:endParaRPr>
          </a:p>
        </p:txBody>
      </p:sp>
      <p:sp>
        <p:nvSpPr>
          <p:cNvPr id="5" name="文本框 4"/>
          <p:cNvSpPr txBox="1"/>
          <p:nvPr/>
        </p:nvSpPr>
        <p:spPr>
          <a:xfrm>
            <a:off x="733425" y="1318895"/>
            <a:ext cx="8285480" cy="5077460"/>
          </a:xfrm>
          <a:prstGeom prst="rect">
            <a:avLst/>
          </a:prstGeom>
          <a:noFill/>
        </p:spPr>
        <p:txBody>
          <a:bodyPr wrap="none" rtlCol="0">
            <a:spAutoFit/>
          </a:bodyPr>
          <a:lstStyle/>
          <a:p>
            <a:r>
              <a:rPr lang="en-US" altLang="zh-CN" dirty="0">
                <a:ea typeface="宋体" panose="02010600030101010101" pitchFamily="2" charset="-122"/>
              </a:rPr>
              <a:t> </a:t>
            </a:r>
            <a:r>
              <a:rPr lang="zh-CN" altLang="en-US" dirty="0">
                <a:ea typeface="宋体" panose="02010600030101010101" pitchFamily="2" charset="-122"/>
              </a:rPr>
              <a:t>问题</a:t>
            </a:r>
            <a:r>
              <a:rPr lang="en-US" altLang="zh-CN" dirty="0">
                <a:ea typeface="宋体" panose="02010600030101010101" pitchFamily="2" charset="-122"/>
              </a:rPr>
              <a:t>1</a:t>
            </a:r>
            <a:r>
              <a:rPr lang="zh-CN" altLang="en-US" dirty="0">
                <a:ea typeface="宋体" panose="02010600030101010101" pitchFamily="2" charset="-122"/>
              </a:rPr>
              <a:t>：单位帐号不能正常登录</a:t>
            </a:r>
            <a:r>
              <a:rPr lang="en-US" altLang="zh-CN" dirty="0">
                <a:ea typeface="宋体" panose="02010600030101010101" pitchFamily="2" charset="-122"/>
              </a:rPr>
              <a:t>?</a:t>
            </a:r>
            <a:endParaRPr lang="en-US" altLang="zh-CN" dirty="0">
              <a:ea typeface="宋体" panose="02010600030101010101" pitchFamily="2" charset="-122"/>
            </a:endParaRPr>
          </a:p>
          <a:p>
            <a:r>
              <a:rPr lang="zh-CN" altLang="en-US" dirty="0"/>
              <a:t>       </a:t>
            </a:r>
            <a:r>
              <a:rPr lang="en-US" altLang="zh-CN" dirty="0"/>
              <a:t>(1) </a:t>
            </a:r>
            <a:r>
              <a:rPr lang="zh-CN" altLang="en-US" dirty="0">
                <a:ea typeface="宋体" panose="02010600030101010101" pitchFamily="2" charset="-122"/>
              </a:rPr>
              <a:t>帐号不存在，需联系定考办导入医院信息后重新登录</a:t>
            </a:r>
            <a:r>
              <a:rPr lang="zh-CN" altLang="en-US" dirty="0"/>
              <a:t>     </a:t>
            </a:r>
            <a:endParaRPr lang="zh-CN" altLang="en-US" dirty="0"/>
          </a:p>
          <a:p>
            <a:r>
              <a:rPr lang="zh-CN" altLang="en-US" dirty="0"/>
              <a:t>       </a:t>
            </a:r>
            <a:r>
              <a:rPr lang="en-US" altLang="zh-CN" dirty="0"/>
              <a:t>(2)</a:t>
            </a:r>
            <a:r>
              <a:rPr lang="zh-CN" altLang="en-US" dirty="0">
                <a:ea typeface="宋体" panose="02010600030101010101" pitchFamily="2" charset="-122"/>
              </a:rPr>
              <a:t>无法找回密码，需联系定考办初始化医院密码</a:t>
            </a:r>
            <a:r>
              <a:rPr lang="en-US" altLang="zh-CN" dirty="0"/>
              <a:t>     </a:t>
            </a:r>
            <a:endParaRPr lang="zh-CN" altLang="en-US" dirty="0"/>
          </a:p>
          <a:p>
            <a:endParaRPr lang="zh-CN" altLang="en-US" dirty="0"/>
          </a:p>
          <a:p>
            <a:r>
              <a:rPr lang="zh-CN" altLang="en-US" dirty="0"/>
              <a:t>问题</a:t>
            </a:r>
            <a:r>
              <a:rPr lang="en-US" altLang="zh-CN" dirty="0"/>
              <a:t>2</a:t>
            </a:r>
            <a:r>
              <a:rPr lang="zh-CN" altLang="en-US" dirty="0">
                <a:ea typeface="宋体" panose="02010600030101010101" pitchFamily="2" charset="-122"/>
              </a:rPr>
              <a:t>：无法导入医师信息？</a:t>
            </a:r>
            <a:endParaRPr lang="zh-CN" altLang="en-US" dirty="0"/>
          </a:p>
          <a:p>
            <a:r>
              <a:rPr lang="zh-CN" altLang="en-US" dirty="0"/>
              <a:t>       </a:t>
            </a:r>
            <a:r>
              <a:rPr lang="en-US" altLang="zh-CN" dirty="0"/>
              <a:t>(1)</a:t>
            </a:r>
            <a:r>
              <a:rPr lang="zh-CN" altLang="en-US" dirty="0"/>
              <a:t> 通过输入医生的身份证号，或执业证号或姓名查询医生，</a:t>
            </a:r>
            <a:endParaRPr lang="zh-CN" altLang="en-US" dirty="0"/>
          </a:p>
          <a:p>
            <a:r>
              <a:rPr lang="zh-CN" altLang="en-US" dirty="0"/>
              <a:t>        如果没有查询到请医生个人咨询电子化注册系统客服确认医生在电子化</a:t>
            </a:r>
            <a:endParaRPr lang="zh-CN" altLang="en-US" dirty="0"/>
          </a:p>
          <a:p>
            <a:r>
              <a:rPr lang="zh-CN" altLang="en-US" dirty="0"/>
              <a:t>        注册系统中信息是否激活</a:t>
            </a:r>
            <a:endParaRPr lang="zh-CN" altLang="en-US" dirty="0"/>
          </a:p>
          <a:p>
            <a:r>
              <a:rPr lang="zh-CN" altLang="en-US" dirty="0"/>
              <a:t>       </a:t>
            </a:r>
            <a:r>
              <a:rPr lang="en-US" altLang="zh-CN" dirty="0"/>
              <a:t>(2) </a:t>
            </a:r>
            <a:r>
              <a:rPr lang="zh-CN" altLang="en-US" dirty="0">
                <a:ea typeface="宋体" panose="02010600030101010101" pitchFamily="2" charset="-122"/>
              </a:rPr>
              <a:t>没有划分到本单位的下面，请确认医生是否划分到了本单位的下面</a:t>
            </a:r>
            <a:r>
              <a:rPr lang="zh-CN" altLang="en-US" dirty="0"/>
              <a:t>   </a:t>
            </a:r>
            <a:endParaRPr lang="zh-CN" altLang="en-US" dirty="0"/>
          </a:p>
          <a:p>
            <a:r>
              <a:rPr lang="zh-CN" altLang="en-US" dirty="0"/>
              <a:t>     </a:t>
            </a:r>
            <a:endParaRPr lang="zh-CN" altLang="en-US" dirty="0"/>
          </a:p>
          <a:p>
            <a:r>
              <a:rPr lang="zh-CN" altLang="en-US" dirty="0">
                <a:ea typeface="宋体" panose="02010600030101010101" pitchFamily="2" charset="-122"/>
              </a:rPr>
              <a:t>问题</a:t>
            </a:r>
            <a:r>
              <a:rPr lang="en-US" altLang="zh-CN" dirty="0">
                <a:ea typeface="宋体" panose="02010600030101010101" pitchFamily="2" charset="-122"/>
              </a:rPr>
              <a:t>3</a:t>
            </a:r>
            <a:r>
              <a:rPr lang="zh-CN" altLang="en-US" dirty="0">
                <a:ea typeface="宋体" panose="02010600030101010101" pitchFamily="2" charset="-122"/>
              </a:rPr>
              <a:t>：医生不能正常参加考试？</a:t>
            </a:r>
            <a:endParaRPr lang="zh-CN" altLang="en-US" dirty="0">
              <a:ea typeface="宋体" panose="02010600030101010101" pitchFamily="2" charset="-122"/>
            </a:endParaRPr>
          </a:p>
          <a:p>
            <a:r>
              <a:rPr lang="zh-CN" altLang="en-US" dirty="0">
                <a:ea typeface="宋体" panose="02010600030101010101" pitchFamily="2" charset="-122"/>
              </a:rPr>
              <a:t>        </a:t>
            </a:r>
            <a:r>
              <a:rPr lang="en-US" altLang="zh-CN" dirty="0">
                <a:ea typeface="宋体" panose="02010600030101010101" pitchFamily="2" charset="-122"/>
              </a:rPr>
              <a:t>(1)</a:t>
            </a:r>
            <a:r>
              <a:rPr lang="zh-CN" altLang="en-US" dirty="0"/>
              <a:t>医师报名之后需要单位在考核申请审核，通过审核之后才能进行工作业绩</a:t>
            </a:r>
            <a:endParaRPr lang="zh-CN" altLang="en-US" dirty="0"/>
          </a:p>
          <a:p>
            <a:r>
              <a:rPr lang="zh-CN" altLang="en-US" dirty="0"/>
              <a:t>        执业道德评定，才能正常参加考试</a:t>
            </a:r>
            <a:endParaRPr lang="zh-CN" altLang="en-US" dirty="0"/>
          </a:p>
          <a:p>
            <a:r>
              <a:rPr lang="zh-CN" altLang="en-US" dirty="0"/>
              <a:t>        </a:t>
            </a:r>
            <a:r>
              <a:rPr lang="en-US" altLang="zh-CN" dirty="0"/>
              <a:t>(2) </a:t>
            </a:r>
            <a:r>
              <a:rPr lang="zh-CN" altLang="zh-CN" dirty="0">
                <a:ea typeface="宋体" panose="02010600030101010101" pitchFamily="2" charset="-122"/>
              </a:rPr>
              <a:t>报考专业有误需</a:t>
            </a:r>
            <a:r>
              <a:rPr lang="zh-CN" altLang="en-US" dirty="0">
                <a:ea typeface="宋体" panose="02010600030101010101" pitchFamily="2" charset="-122"/>
              </a:rPr>
              <a:t>执业机构</a:t>
            </a:r>
            <a:r>
              <a:rPr lang="zh-CN" altLang="zh-CN" dirty="0">
                <a:ea typeface="宋体" panose="02010600030101010101" pitchFamily="2" charset="-122"/>
              </a:rPr>
              <a:t>协助修改</a:t>
            </a:r>
            <a:endParaRPr lang="zh-CN" altLang="en-US" dirty="0"/>
          </a:p>
          <a:p>
            <a:endParaRPr lang="zh-CN" altLang="en-US" dirty="0"/>
          </a:p>
          <a:p>
            <a:r>
              <a:rPr lang="zh-CN" altLang="en-US" dirty="0"/>
              <a:t>问题</a:t>
            </a:r>
            <a:r>
              <a:rPr lang="en-US" altLang="zh-CN" dirty="0"/>
              <a:t>4</a:t>
            </a:r>
            <a:r>
              <a:rPr lang="zh-CN" altLang="en-US" dirty="0">
                <a:ea typeface="宋体" panose="02010600030101010101" pitchFamily="2" charset="-122"/>
              </a:rPr>
              <a:t>：医生无法找回密码？</a:t>
            </a:r>
            <a:endParaRPr lang="zh-CN" altLang="en-US" dirty="0"/>
          </a:p>
          <a:p>
            <a:r>
              <a:rPr lang="zh-CN" altLang="en-US" dirty="0">
                <a:ea typeface="宋体" panose="02010600030101010101" pitchFamily="2" charset="-122"/>
              </a:rPr>
              <a:t>     </a:t>
            </a:r>
            <a:r>
              <a:rPr lang="en-US" altLang="zh-CN" dirty="0">
                <a:ea typeface="宋体" panose="02010600030101010101" pitchFamily="2" charset="-122"/>
              </a:rPr>
              <a:t>(1)</a:t>
            </a:r>
            <a:r>
              <a:rPr lang="zh-CN" altLang="en-US" dirty="0">
                <a:ea typeface="宋体" panose="02010600030101010101" pitchFamily="2" charset="-122"/>
              </a:rPr>
              <a:t>如果医生无法找回密码，会联系所在的执业机构（所在单位）单位</a:t>
            </a:r>
            <a:endParaRPr lang="zh-CN" altLang="en-US" dirty="0">
              <a:ea typeface="宋体" panose="02010600030101010101" pitchFamily="2" charset="-122"/>
            </a:endParaRPr>
          </a:p>
          <a:p>
            <a:r>
              <a:rPr lang="zh-CN" altLang="en-US" dirty="0">
                <a:ea typeface="宋体" panose="02010600030101010101" pitchFamily="2" charset="-122"/>
              </a:rPr>
              <a:t>      进行对应的医师密码初始化。</a:t>
            </a:r>
            <a:endParaRPr lang="zh-CN" altLang="en-US" dirty="0">
              <a:ea typeface="宋体" panose="02010600030101010101" pitchFamily="2"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WordArt 3"/>
          <p:cNvSpPr>
            <a:spLocks noChangeArrowheads="1" noChangeShapeType="1" noTextEdit="1"/>
          </p:cNvSpPr>
          <p:nvPr/>
        </p:nvSpPr>
        <p:spPr bwMode="gray">
          <a:xfrm>
            <a:off x="2133600" y="3284984"/>
            <a:ext cx="5029200" cy="1342256"/>
          </a:xfrm>
          <a:prstGeom prst="rect">
            <a:avLst/>
          </a:prstGeom>
          <a:extLst>
            <a:ext uri="{AF507438-7753-43E0-B8FC-AC1667EBCBE1}">
              <a14:hiddenEffects xmlns:a14="http://schemas.microsoft.com/office/drawing/2010/main">
                <a:effectLst/>
              </a14:hiddenEffects>
            </a:ext>
          </a:extLst>
        </p:spPr>
        <p:txBody>
          <a:bodyPr wrap="none" fromWordArt="1">
            <a:prstTxWarp prst="textDeflate">
              <a:avLst>
                <a:gd name="adj" fmla="val 0"/>
              </a:avLst>
            </a:prstTxWarp>
          </a:bodyPr>
          <a:lstStyle/>
          <a:p>
            <a:pPr algn="ctr"/>
            <a:r>
              <a:rPr lang="zh-CN" altLang="en-US" sz="5400" b="1" kern="10" dirty="0">
                <a:ln w="28575">
                  <a:solidFill>
                    <a:schemeClr val="bg1"/>
                  </a:solidFill>
                  <a:round/>
                </a:ln>
                <a:gradFill rotWithShape="1">
                  <a:gsLst>
                    <a:gs pos="0">
                      <a:schemeClr val="folHlink"/>
                    </a:gs>
                    <a:gs pos="100000">
                      <a:schemeClr val="folHlink">
                        <a:gamma/>
                        <a:shade val="46275"/>
                        <a:invGamma/>
                      </a:schemeClr>
                    </a:gs>
                  </a:gsLst>
                  <a:lin ang="5400000" scaled="1"/>
                </a:gradFill>
                <a:latin typeface="Verdana" panose="020B0604030504040204"/>
              </a:rPr>
              <a:t>谢谢</a:t>
            </a:r>
            <a:r>
              <a:rPr lang="en-US" altLang="zh-CN" sz="5400" b="1" kern="10" dirty="0">
                <a:ln w="28575">
                  <a:solidFill>
                    <a:schemeClr val="bg1"/>
                  </a:solidFill>
                  <a:round/>
                </a:ln>
                <a:gradFill rotWithShape="1">
                  <a:gsLst>
                    <a:gs pos="0">
                      <a:schemeClr val="folHlink"/>
                    </a:gs>
                    <a:gs pos="100000">
                      <a:schemeClr val="folHlink">
                        <a:gamma/>
                        <a:shade val="46275"/>
                        <a:invGamma/>
                      </a:schemeClr>
                    </a:gs>
                  </a:gsLst>
                  <a:lin ang="5400000" scaled="1"/>
                </a:gradFill>
                <a:latin typeface="Verdana" panose="020B0604030504040204"/>
              </a:rPr>
              <a:t>!</a:t>
            </a:r>
            <a:endParaRPr lang="zh-CN" altLang="en-US" sz="5400" b="1" kern="10" dirty="0">
              <a:ln w="28575">
                <a:solidFill>
                  <a:schemeClr val="bg1"/>
                </a:solidFill>
                <a:round/>
              </a:ln>
              <a:gradFill rotWithShape="1">
                <a:gsLst>
                  <a:gs pos="0">
                    <a:schemeClr val="folHlink"/>
                  </a:gs>
                  <a:gs pos="100000">
                    <a:schemeClr val="folHlink">
                      <a:gamma/>
                      <a:shade val="46275"/>
                      <a:invGamma/>
                    </a:schemeClr>
                  </a:gs>
                </a:gsLst>
                <a:lin ang="5400000" scaled="1"/>
              </a:gradFill>
              <a:latin typeface="Verdana" panose="020B0604030504040204"/>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zh-CN" altLang="en-US" sz="2800" dirty="0">
                <a:ea typeface="宋体" panose="02010600030101010101" pitchFamily="2" charset="-122"/>
              </a:rPr>
              <a:t>一</a:t>
            </a:r>
            <a:r>
              <a:rPr lang="en-US" altLang="zh-CN" sz="2800" dirty="0">
                <a:ea typeface="宋体" panose="02010600030101010101" pitchFamily="2" charset="-122"/>
              </a:rPr>
              <a:t>.  </a:t>
            </a:r>
            <a:r>
              <a:rPr lang="zh-CN" altLang="en-US" sz="2800" dirty="0">
                <a:ea typeface="宋体" panose="02010600030101010101" pitchFamily="2" charset="-122"/>
              </a:rPr>
              <a:t>系统应用准备</a:t>
            </a:r>
            <a:endParaRPr lang="en-US" altLang="zh-CN" sz="2800" dirty="0">
              <a:ea typeface="宋体" panose="02010600030101010101" pitchFamily="2" charset="-122"/>
            </a:endParaRPr>
          </a:p>
        </p:txBody>
      </p:sp>
      <p:grpSp>
        <p:nvGrpSpPr>
          <p:cNvPr id="7" name="Group 3"/>
          <p:cNvGrpSpPr/>
          <p:nvPr/>
        </p:nvGrpSpPr>
        <p:grpSpPr bwMode="auto">
          <a:xfrm>
            <a:off x="790694" y="2276872"/>
            <a:ext cx="7848872" cy="1944216"/>
            <a:chOff x="912" y="1008"/>
            <a:chExt cx="3984" cy="912"/>
          </a:xfrm>
        </p:grpSpPr>
        <p:sp>
          <p:nvSpPr>
            <p:cNvPr id="8" name="AutoShape 4"/>
            <p:cNvSpPr>
              <a:spLocks noChangeArrowheads="1"/>
            </p:cNvSpPr>
            <p:nvPr/>
          </p:nvSpPr>
          <p:spPr bwMode="gray">
            <a:xfrm>
              <a:off x="912" y="1008"/>
              <a:ext cx="3984" cy="912"/>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ln>
            <a:effectLst>
              <a:outerShdw dist="135003" dir="2928844" algn="ctr" rotWithShape="0">
                <a:srgbClr val="000000">
                  <a:alpha val="50000"/>
                </a:srgbClr>
              </a:outerShdw>
            </a:effectLst>
          </p:spPr>
          <p:txBody>
            <a:bodyPr wrap="none" anchor="ctr"/>
            <a:lstStyle/>
            <a:p>
              <a:endParaRPr lang="zh-CN" altLang="en-US"/>
            </a:p>
          </p:txBody>
        </p:sp>
        <p:grpSp>
          <p:nvGrpSpPr>
            <p:cNvPr id="11" name="Group 5"/>
            <p:cNvGrpSpPr/>
            <p:nvPr/>
          </p:nvGrpSpPr>
          <p:grpSpPr bwMode="auto">
            <a:xfrm>
              <a:off x="962" y="1092"/>
              <a:ext cx="933" cy="746"/>
              <a:chOff x="962" y="1092"/>
              <a:chExt cx="933" cy="746"/>
            </a:xfrm>
          </p:grpSpPr>
          <p:sp>
            <p:nvSpPr>
              <p:cNvPr id="13" name="AutoShape 6"/>
              <p:cNvSpPr>
                <a:spLocks noChangeArrowheads="1"/>
              </p:cNvSpPr>
              <p:nvPr/>
            </p:nvSpPr>
            <p:spPr bwMode="gray">
              <a:xfrm>
                <a:off x="999" y="1092"/>
                <a:ext cx="871" cy="746"/>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 name="Freeform 7"/>
              <p:cNvSpPr/>
              <p:nvPr/>
            </p:nvSpPr>
            <p:spPr bwMode="gray">
              <a:xfrm>
                <a:off x="1047" y="1140"/>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5" name="Text Box 8"/>
              <p:cNvSpPr txBox="1">
                <a:spLocks noChangeArrowheads="1"/>
              </p:cNvSpPr>
              <p:nvPr/>
            </p:nvSpPr>
            <p:spPr bwMode="gray">
              <a:xfrm>
                <a:off x="962" y="1327"/>
                <a:ext cx="933" cy="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zh-CN" altLang="en-US" sz="2800" dirty="0">
                    <a:solidFill>
                      <a:srgbClr val="FFFFFF"/>
                    </a:solidFill>
                    <a:effectLst>
                      <a:outerShdw blurRad="38100" dist="38100" dir="2700000" algn="tl">
                        <a:srgbClr val="C0C0C0"/>
                      </a:outerShdw>
                    </a:effectLst>
                    <a:ea typeface="宋体" panose="02010600030101010101" pitchFamily="2" charset="-122"/>
                  </a:rPr>
                  <a:t>登录网址</a:t>
                </a:r>
                <a:endParaRPr lang="en-US" altLang="zh-CN" sz="2800" dirty="0">
                  <a:solidFill>
                    <a:srgbClr val="FFFFFF"/>
                  </a:solidFill>
                  <a:effectLst>
                    <a:outerShdw blurRad="38100" dist="38100" dir="2700000" algn="tl">
                      <a:srgbClr val="C0C0C0"/>
                    </a:outerShdw>
                  </a:effectLst>
                  <a:ea typeface="宋体" panose="02010600030101010101" pitchFamily="2" charset="-122"/>
                </a:endParaRPr>
              </a:p>
            </p:txBody>
          </p:sp>
        </p:grpSp>
        <p:sp>
          <p:nvSpPr>
            <p:cNvPr id="12" name="Text Box 9"/>
            <p:cNvSpPr txBox="1">
              <a:spLocks noChangeArrowheads="1"/>
            </p:cNvSpPr>
            <p:nvPr/>
          </p:nvSpPr>
          <p:spPr bwMode="gray">
            <a:xfrm>
              <a:off x="1945" y="1140"/>
              <a:ext cx="2928"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zh-CN" sz="2800" b="1" dirty="0">
                  <a:solidFill>
                    <a:srgbClr val="FF0000"/>
                  </a:solidFill>
                  <a:ea typeface="宋体" panose="02010600030101010101" pitchFamily="2" charset="-122"/>
                </a:rPr>
                <a:t>http://101.200.85.213:8080</a:t>
              </a:r>
              <a:endParaRPr lang="en-US" altLang="zh-CN" sz="2800" dirty="0">
                <a:solidFill>
                  <a:srgbClr val="FF0000"/>
                </a:solidFill>
                <a:ea typeface="宋体" panose="02010600030101010101" pitchFamily="2" charset="-122"/>
              </a:endParaRPr>
            </a:p>
          </p:txBody>
        </p:sp>
      </p:grpSp>
      <p:sp>
        <p:nvSpPr>
          <p:cNvPr id="16" name="矩形 15"/>
          <p:cNvSpPr/>
          <p:nvPr/>
        </p:nvSpPr>
        <p:spPr>
          <a:xfrm>
            <a:off x="854081" y="4653136"/>
            <a:ext cx="7785485" cy="141845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solidFill>
                  <a:srgbClr val="C00000"/>
                </a:solidFill>
                <a:ea typeface="宋体" panose="02010600030101010101" pitchFamily="2" charset="-122"/>
              </a:rPr>
              <a:t>注意：</a:t>
            </a:r>
            <a:endParaRPr lang="en-US" altLang="zh-CN" b="1" dirty="0">
              <a:solidFill>
                <a:srgbClr val="C00000"/>
              </a:solidFill>
              <a:ea typeface="宋体" panose="02010600030101010101" pitchFamily="2" charset="-122"/>
            </a:endParaRPr>
          </a:p>
          <a:p>
            <a:r>
              <a:rPr lang="en-US" altLang="zh-CN" b="1" dirty="0">
                <a:solidFill>
                  <a:srgbClr val="C00000"/>
                </a:solidFill>
                <a:ea typeface="宋体" panose="02010600030101010101" pitchFamily="2" charset="-122"/>
              </a:rPr>
              <a:t>1</a:t>
            </a:r>
            <a:r>
              <a:rPr lang="zh-CN" altLang="en-US" b="1" dirty="0">
                <a:solidFill>
                  <a:srgbClr val="C00000"/>
                </a:solidFill>
                <a:ea typeface="宋体" panose="02010600030101010101" pitchFamily="2" charset="-122"/>
              </a:rPr>
              <a:t>、输入网址时请切换至英文输入法</a:t>
            </a:r>
            <a:r>
              <a:rPr lang="en-US" altLang="zh-CN" b="1" dirty="0">
                <a:solidFill>
                  <a:srgbClr val="C00000"/>
                </a:solidFill>
                <a:ea typeface="宋体" panose="02010600030101010101" pitchFamily="2" charset="-122"/>
              </a:rPr>
              <a:t>;</a:t>
            </a:r>
            <a:endParaRPr lang="en-US" altLang="zh-CN" b="1" dirty="0">
              <a:solidFill>
                <a:srgbClr val="C00000"/>
              </a:solidFill>
              <a:ea typeface="宋体" panose="02010600030101010101" pitchFamily="2" charset="-122"/>
            </a:endParaRPr>
          </a:p>
          <a:p>
            <a:r>
              <a:rPr lang="en-US" altLang="zh-CN" b="1" dirty="0">
                <a:solidFill>
                  <a:srgbClr val="C00000"/>
                </a:solidFill>
                <a:ea typeface="宋体" panose="02010600030101010101" pitchFamily="2" charset="-122"/>
              </a:rPr>
              <a:t>2</a:t>
            </a:r>
            <a:r>
              <a:rPr lang="zh-CN" altLang="en-US" b="1" dirty="0">
                <a:solidFill>
                  <a:srgbClr val="C00000"/>
                </a:solidFill>
                <a:ea typeface="宋体" panose="02010600030101010101" pitchFamily="2" charset="-122"/>
              </a:rPr>
              <a:t>、</a:t>
            </a:r>
            <a:r>
              <a:rPr lang="en-US" altLang="zh-CN" b="1" dirty="0">
                <a:solidFill>
                  <a:srgbClr val="C00000"/>
                </a:solidFill>
                <a:ea typeface="宋体" panose="02010600030101010101" pitchFamily="2" charset="-122"/>
              </a:rPr>
              <a:t> http</a:t>
            </a:r>
            <a:r>
              <a:rPr lang="zh-CN" altLang="en-US" b="1" dirty="0">
                <a:solidFill>
                  <a:srgbClr val="C00000"/>
                </a:solidFill>
                <a:ea typeface="宋体" panose="02010600030101010101" pitchFamily="2" charset="-122"/>
              </a:rPr>
              <a:t>后没有</a:t>
            </a:r>
            <a:r>
              <a:rPr lang="en-US" altLang="zh-CN" b="1" dirty="0">
                <a:solidFill>
                  <a:srgbClr val="C00000"/>
                </a:solidFill>
                <a:ea typeface="宋体" panose="02010600030101010101" pitchFamily="2" charset="-122"/>
              </a:rPr>
              <a:t>s;</a:t>
            </a:r>
            <a:endParaRPr lang="en-US" altLang="zh-CN" b="1" dirty="0">
              <a:solidFill>
                <a:srgbClr val="C00000"/>
              </a:solidFill>
              <a:ea typeface="宋体" panose="02010600030101010101" pitchFamily="2" charset="-122"/>
            </a:endParaRPr>
          </a:p>
          <a:p>
            <a:r>
              <a:rPr lang="en-US" altLang="zh-CN" b="1" dirty="0">
                <a:solidFill>
                  <a:srgbClr val="C00000"/>
                </a:solidFill>
                <a:ea typeface="宋体" panose="02010600030101010101" pitchFamily="2" charset="-122"/>
              </a:rPr>
              <a:t>3</a:t>
            </a:r>
            <a:r>
              <a:rPr lang="zh-CN" altLang="en-US" b="1" dirty="0">
                <a:solidFill>
                  <a:srgbClr val="C00000"/>
                </a:solidFill>
                <a:ea typeface="宋体" panose="02010600030101010101" pitchFamily="2" charset="-122"/>
              </a:rPr>
              <a:t>、推荐使用</a:t>
            </a:r>
            <a:r>
              <a:rPr lang="en-US" altLang="zh-CN" b="1" dirty="0">
                <a:solidFill>
                  <a:srgbClr val="C00000"/>
                </a:solidFill>
                <a:ea typeface="宋体" panose="02010600030101010101" pitchFamily="2" charset="-122"/>
              </a:rPr>
              <a:t>360</a:t>
            </a:r>
            <a:r>
              <a:rPr lang="zh-CN" altLang="en-US" b="1" dirty="0">
                <a:solidFill>
                  <a:srgbClr val="C00000"/>
                </a:solidFill>
                <a:ea typeface="宋体" panose="02010600030101010101" pitchFamily="2" charset="-122"/>
              </a:rPr>
              <a:t>浏览器（极速模式） 、谷歌</a:t>
            </a:r>
            <a:r>
              <a:rPr lang="en-US" altLang="zh-CN" b="1" dirty="0">
                <a:solidFill>
                  <a:srgbClr val="C00000"/>
                </a:solidFill>
                <a:ea typeface="宋体" panose="02010600030101010101" pitchFamily="2" charset="-122"/>
              </a:rPr>
              <a:t>chrome</a:t>
            </a:r>
            <a:r>
              <a:rPr lang="zh-CN" altLang="en-US" b="1" dirty="0">
                <a:solidFill>
                  <a:srgbClr val="C00000"/>
                </a:solidFill>
                <a:ea typeface="宋体" panose="02010600030101010101" pitchFamily="2" charset="-122"/>
              </a:rPr>
              <a:t>浏览器。</a:t>
            </a:r>
            <a:endParaRPr lang="zh-CN" altLang="en-US" b="1" dirty="0">
              <a:solidFill>
                <a:srgbClr val="C00000"/>
              </a:solidFill>
            </a:endParaRPr>
          </a:p>
        </p:txBody>
      </p:sp>
      <p:sp>
        <p:nvSpPr>
          <p:cNvPr id="19" name="矩形 18"/>
          <p:cNvSpPr/>
          <p:nvPr/>
        </p:nvSpPr>
        <p:spPr>
          <a:xfrm>
            <a:off x="2843808" y="3116096"/>
            <a:ext cx="5076564" cy="830997"/>
          </a:xfrm>
          <a:prstGeom prst="rect">
            <a:avLst/>
          </a:prstGeom>
        </p:spPr>
        <p:txBody>
          <a:bodyPr wrap="square">
            <a:spAutoFit/>
          </a:bodyPr>
          <a:lstStyle/>
          <a:p>
            <a:r>
              <a:rPr lang="zh-CN" altLang="en-US" sz="2400" b="1" dirty="0">
                <a:ea typeface="宋体" panose="02010600030101010101" pitchFamily="2" charset="-122"/>
              </a:rPr>
              <a:t>网址未发生变化，请将网址添加至浏览器收藏夹</a:t>
            </a:r>
            <a:endParaRPr lang="zh-CN" altLang="en-US" sz="2400" b="1" dirty="0"/>
          </a:p>
        </p:txBody>
      </p:sp>
      <p:sp>
        <p:nvSpPr>
          <p:cNvPr id="3" name="灯片编号占位符 2"/>
          <p:cNvSpPr>
            <a:spLocks noGrp="1"/>
          </p:cNvSpPr>
          <p:nvPr>
            <p:ph type="sldNum" sz="quarter" idx="10"/>
          </p:nvPr>
        </p:nvSpPr>
        <p:spPr/>
        <p:txBody>
          <a:bodyPr/>
          <a:lstStyle/>
          <a:p>
            <a:fld id="{3BA920C0-A35E-49EF-BBEE-37999590F932}" type="slidenum">
              <a:rPr lang="en-US" altLang="zh-CN" smtClean="0"/>
            </a:fld>
            <a:endParaRPr lang="en-US" altLang="zh-CN" dirty="0"/>
          </a:p>
        </p:txBody>
      </p:sp>
      <p:sp>
        <p:nvSpPr>
          <p:cNvPr id="21" name="矩形 20"/>
          <p:cNvSpPr/>
          <p:nvPr/>
        </p:nvSpPr>
        <p:spPr>
          <a:xfrm>
            <a:off x="4904580" y="38377"/>
            <a:ext cx="4131915" cy="461665"/>
          </a:xfrm>
          <a:prstGeom prst="rect">
            <a:avLst/>
          </a:prstGeom>
        </p:spPr>
        <p:txBody>
          <a:bodyPr wrap="square">
            <a:spAutoFit/>
          </a:bodyPr>
          <a:lstStyle/>
          <a:p>
            <a:r>
              <a:rPr lang="zh-CN" altLang="en-US" sz="2400" b="1" dirty="0">
                <a:solidFill>
                  <a:schemeClr val="bg1"/>
                </a:solidFill>
                <a:ea typeface="宋体" panose="02010600030101010101" pitchFamily="2" charset="-122"/>
              </a:rPr>
              <a:t>医师定期考核信息管理系统</a:t>
            </a:r>
            <a:endParaRPr lang="zh-CN" altLang="en-US" sz="2400" b="1"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zh-CN" altLang="en-US" sz="2800" dirty="0">
                <a:ea typeface="宋体" panose="02010600030101010101" pitchFamily="2" charset="-122"/>
              </a:rPr>
              <a:t>一</a:t>
            </a:r>
            <a:r>
              <a:rPr lang="en-US" altLang="zh-CN" sz="2800" dirty="0">
                <a:ea typeface="宋体" panose="02010600030101010101" pitchFamily="2" charset="-122"/>
              </a:rPr>
              <a:t>.  </a:t>
            </a:r>
            <a:r>
              <a:rPr lang="zh-CN" altLang="en-US" sz="2800" dirty="0">
                <a:ea typeface="宋体" panose="02010600030101010101" pitchFamily="2" charset="-122"/>
              </a:rPr>
              <a:t>系统应用准备</a:t>
            </a:r>
            <a:endParaRPr lang="en-US" altLang="zh-CN" sz="2800" dirty="0">
              <a:ea typeface="宋体" panose="02010600030101010101" pitchFamily="2" charset="-122"/>
            </a:endParaRPr>
          </a:p>
        </p:txBody>
      </p:sp>
      <p:sp>
        <p:nvSpPr>
          <p:cNvPr id="3" name="灯片编号占位符 2"/>
          <p:cNvSpPr>
            <a:spLocks noGrp="1"/>
          </p:cNvSpPr>
          <p:nvPr>
            <p:ph type="sldNum" sz="quarter" idx="10"/>
          </p:nvPr>
        </p:nvSpPr>
        <p:spPr/>
        <p:txBody>
          <a:bodyPr/>
          <a:lstStyle/>
          <a:p>
            <a:fld id="{3BA920C0-A35E-49EF-BBEE-37999590F932}" type="slidenum">
              <a:rPr lang="en-US" altLang="zh-CN" smtClean="0"/>
            </a:fld>
            <a:endParaRPr lang="en-US" altLang="zh-CN" dirty="0"/>
          </a:p>
        </p:txBody>
      </p:sp>
      <p:sp>
        <p:nvSpPr>
          <p:cNvPr id="21" name="矩形 20"/>
          <p:cNvSpPr/>
          <p:nvPr/>
        </p:nvSpPr>
        <p:spPr>
          <a:xfrm>
            <a:off x="4904580" y="38377"/>
            <a:ext cx="4131915" cy="461665"/>
          </a:xfrm>
          <a:prstGeom prst="rect">
            <a:avLst/>
          </a:prstGeom>
        </p:spPr>
        <p:txBody>
          <a:bodyPr wrap="square">
            <a:spAutoFit/>
          </a:bodyPr>
          <a:lstStyle/>
          <a:p>
            <a:r>
              <a:rPr lang="zh-CN" altLang="en-US" sz="2400" b="1" dirty="0">
                <a:solidFill>
                  <a:schemeClr val="bg1"/>
                </a:solidFill>
                <a:ea typeface="宋体" panose="02010600030101010101" pitchFamily="2" charset="-122"/>
              </a:rPr>
              <a:t>医师定期考核信息管理系统</a:t>
            </a:r>
            <a:endParaRPr lang="zh-CN" altLang="en-US" sz="2400" b="1" dirty="0">
              <a:solidFill>
                <a:schemeClr val="bg1"/>
              </a:solidFill>
            </a:endParaRPr>
          </a:p>
        </p:txBody>
      </p:sp>
      <p:pic>
        <p:nvPicPr>
          <p:cNvPr id="5123"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39551" y="2060848"/>
            <a:ext cx="8496943" cy="4279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椭圆 7"/>
          <p:cNvSpPr/>
          <p:nvPr/>
        </p:nvSpPr>
        <p:spPr>
          <a:xfrm>
            <a:off x="4822194" y="3068960"/>
            <a:ext cx="1800200" cy="1368152"/>
          </a:xfrm>
          <a:prstGeom prst="ellipse">
            <a:avLst/>
          </a:prstGeom>
          <a:noFill/>
          <a:ln>
            <a:solidFill>
              <a:srgbClr val="EC3224"/>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cxnSp>
        <p:nvCxnSpPr>
          <p:cNvPr id="12" name="直接箭头连接符 11"/>
          <p:cNvCxnSpPr/>
          <p:nvPr/>
        </p:nvCxnSpPr>
        <p:spPr>
          <a:xfrm flipH="1">
            <a:off x="6804248" y="3792112"/>
            <a:ext cx="1584176" cy="0"/>
          </a:xfrm>
          <a:prstGeom prst="straightConnector1">
            <a:avLst/>
          </a:prstGeom>
          <a:ln>
            <a:solidFill>
              <a:srgbClr val="FF0000"/>
            </a:solidFill>
            <a:tailEnd type="arrow"/>
          </a:ln>
        </p:spPr>
        <p:style>
          <a:lnRef idx="3">
            <a:schemeClr val="accent4"/>
          </a:lnRef>
          <a:fillRef idx="0">
            <a:schemeClr val="accent4"/>
          </a:fillRef>
          <a:effectRef idx="2">
            <a:schemeClr val="accent4"/>
          </a:effectRef>
          <a:fontRef idx="minor">
            <a:schemeClr val="tx1"/>
          </a:fontRef>
        </p:style>
      </p:cxnSp>
      <p:sp>
        <p:nvSpPr>
          <p:cNvPr id="13" name="TextBox 12"/>
          <p:cNvSpPr txBox="1"/>
          <p:nvPr/>
        </p:nvSpPr>
        <p:spPr>
          <a:xfrm>
            <a:off x="6809146" y="2724974"/>
            <a:ext cx="1579278" cy="923330"/>
          </a:xfrm>
          <a:prstGeom prst="rect">
            <a:avLst/>
          </a:prstGeom>
          <a:noFill/>
        </p:spPr>
        <p:txBody>
          <a:bodyPr wrap="none" rtlCol="0">
            <a:spAutoFit/>
          </a:bodyPr>
          <a:lstStyle/>
          <a:p>
            <a:r>
              <a:rPr lang="zh-CN" altLang="en-US" b="1" dirty="0">
                <a:solidFill>
                  <a:srgbClr val="FF0000"/>
                </a:solidFill>
              </a:rPr>
              <a:t>在系统首页</a:t>
            </a:r>
            <a:endParaRPr lang="en-US" altLang="zh-CN" b="1" dirty="0">
              <a:solidFill>
                <a:srgbClr val="FF0000"/>
              </a:solidFill>
            </a:endParaRPr>
          </a:p>
          <a:p>
            <a:r>
              <a:rPr lang="zh-CN" altLang="en-US" b="1" dirty="0">
                <a:solidFill>
                  <a:srgbClr val="FF0000"/>
                </a:solidFill>
              </a:rPr>
              <a:t>点击按钮进入</a:t>
            </a:r>
            <a:endParaRPr lang="en-US" altLang="zh-CN" b="1" dirty="0">
              <a:solidFill>
                <a:srgbClr val="FF0000"/>
              </a:solidFill>
            </a:endParaRPr>
          </a:p>
          <a:p>
            <a:r>
              <a:rPr lang="zh-CN" altLang="en-US" b="1" dirty="0">
                <a:solidFill>
                  <a:srgbClr val="FF0000"/>
                </a:solidFill>
              </a:rPr>
              <a:t>机构登录界面</a:t>
            </a:r>
            <a:endParaRPr lang="zh-CN" altLang="en-US" b="1"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zh-CN" altLang="en-US" sz="2800" dirty="0">
                <a:ea typeface="宋体" panose="02010600030101010101" pitchFamily="2" charset="-122"/>
              </a:rPr>
              <a:t>一</a:t>
            </a:r>
            <a:r>
              <a:rPr lang="en-US" altLang="zh-CN" sz="2800" dirty="0">
                <a:ea typeface="宋体" panose="02010600030101010101" pitchFamily="2" charset="-122"/>
              </a:rPr>
              <a:t>.  </a:t>
            </a:r>
            <a:r>
              <a:rPr lang="zh-CN" altLang="en-US" sz="2800" dirty="0">
                <a:ea typeface="宋体" panose="02010600030101010101" pitchFamily="2" charset="-122"/>
              </a:rPr>
              <a:t>系统应用准备</a:t>
            </a:r>
            <a:endParaRPr lang="en-US" altLang="zh-CN" sz="2800" dirty="0">
              <a:ea typeface="宋体" panose="02010600030101010101" pitchFamily="2" charset="-122"/>
            </a:endParaRPr>
          </a:p>
        </p:txBody>
      </p:sp>
      <p:sp>
        <p:nvSpPr>
          <p:cNvPr id="3" name="灯片编号占位符 2"/>
          <p:cNvSpPr>
            <a:spLocks noGrp="1"/>
          </p:cNvSpPr>
          <p:nvPr>
            <p:ph type="sldNum" sz="quarter" idx="10"/>
          </p:nvPr>
        </p:nvSpPr>
        <p:spPr/>
        <p:txBody>
          <a:bodyPr/>
          <a:lstStyle/>
          <a:p>
            <a:fld id="{3BA920C0-A35E-49EF-BBEE-37999590F932}" type="slidenum">
              <a:rPr lang="en-US" altLang="zh-CN" smtClean="0"/>
            </a:fld>
            <a:endParaRPr lang="en-US" altLang="zh-CN" dirty="0"/>
          </a:p>
        </p:txBody>
      </p:sp>
      <p:sp>
        <p:nvSpPr>
          <p:cNvPr id="21" name="矩形 20"/>
          <p:cNvSpPr/>
          <p:nvPr/>
        </p:nvSpPr>
        <p:spPr>
          <a:xfrm>
            <a:off x="4904580" y="38377"/>
            <a:ext cx="4131915" cy="461665"/>
          </a:xfrm>
          <a:prstGeom prst="rect">
            <a:avLst/>
          </a:prstGeom>
        </p:spPr>
        <p:txBody>
          <a:bodyPr wrap="square">
            <a:spAutoFit/>
          </a:bodyPr>
          <a:lstStyle/>
          <a:p>
            <a:r>
              <a:rPr lang="zh-CN" altLang="en-US" sz="2400" b="1" dirty="0">
                <a:solidFill>
                  <a:schemeClr val="bg1"/>
                </a:solidFill>
                <a:ea typeface="宋体" panose="02010600030101010101" pitchFamily="2" charset="-122"/>
              </a:rPr>
              <a:t>医师定期考核信息管理系统</a:t>
            </a:r>
            <a:endParaRPr lang="zh-CN" altLang="en-US" sz="2400" b="1" dirty="0">
              <a:solidFill>
                <a:schemeClr val="bg1"/>
              </a:solidFill>
            </a:endParaRPr>
          </a:p>
        </p:txBody>
      </p:sp>
      <p:pic>
        <p:nvPicPr>
          <p:cNvPr id="717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55576" y="1556793"/>
            <a:ext cx="8064896"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827584" y="2923621"/>
            <a:ext cx="2973891" cy="369332"/>
          </a:xfrm>
          <a:prstGeom prst="rect">
            <a:avLst/>
          </a:prstGeom>
          <a:noFill/>
        </p:spPr>
        <p:txBody>
          <a:bodyPr wrap="none" rtlCol="0">
            <a:spAutoFit/>
          </a:bodyPr>
          <a:lstStyle/>
          <a:p>
            <a:r>
              <a:rPr lang="zh-CN" altLang="en-US" b="1" dirty="0">
                <a:solidFill>
                  <a:srgbClr val="FF0000"/>
                </a:solidFill>
              </a:rPr>
              <a:t>机构执业许可证上的登记号</a:t>
            </a:r>
            <a:endParaRPr lang="zh-CN" altLang="en-US" b="1" dirty="0">
              <a:solidFill>
                <a:srgbClr val="FF0000"/>
              </a:solidFill>
            </a:endParaRPr>
          </a:p>
        </p:txBody>
      </p:sp>
      <p:cxnSp>
        <p:nvCxnSpPr>
          <p:cNvPr id="9" name="肘形连接符 8"/>
          <p:cNvCxnSpPr/>
          <p:nvPr/>
        </p:nvCxnSpPr>
        <p:spPr>
          <a:xfrm>
            <a:off x="1979712" y="3429000"/>
            <a:ext cx="1394871" cy="422131"/>
          </a:xfrm>
          <a:prstGeom prst="bentConnector3">
            <a:avLst>
              <a:gd name="adj1" fmla="val 1662"/>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10" name="肘形连接符 9"/>
          <p:cNvCxnSpPr/>
          <p:nvPr/>
        </p:nvCxnSpPr>
        <p:spPr>
          <a:xfrm flipV="1">
            <a:off x="1979711" y="4300302"/>
            <a:ext cx="1394871" cy="432048"/>
          </a:xfrm>
          <a:prstGeom prst="bentConnector3">
            <a:avLst>
              <a:gd name="adj1" fmla="val 1000"/>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sp>
        <p:nvSpPr>
          <p:cNvPr id="11" name="TextBox 10"/>
          <p:cNvSpPr txBox="1"/>
          <p:nvPr/>
        </p:nvSpPr>
        <p:spPr>
          <a:xfrm>
            <a:off x="971600" y="4753642"/>
            <a:ext cx="2116285" cy="369332"/>
          </a:xfrm>
          <a:prstGeom prst="rect">
            <a:avLst/>
          </a:prstGeom>
          <a:noFill/>
        </p:spPr>
        <p:txBody>
          <a:bodyPr wrap="none" rtlCol="0">
            <a:spAutoFit/>
          </a:bodyPr>
          <a:lstStyle/>
          <a:p>
            <a:r>
              <a:rPr lang="zh-CN" altLang="en-US" b="1" dirty="0">
                <a:solidFill>
                  <a:srgbClr val="FF0000"/>
                </a:solidFill>
              </a:rPr>
              <a:t>初始密码：</a:t>
            </a:r>
            <a:r>
              <a:rPr lang="en-US" altLang="zh-CN" b="1" dirty="0">
                <a:solidFill>
                  <a:srgbClr val="FF0000"/>
                </a:solidFill>
              </a:rPr>
              <a:t>123456</a:t>
            </a:r>
            <a:endParaRPr lang="en-US" altLang="zh-CN" b="1" dirty="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p>
            <a:fld id="{3BA920C0-A35E-49EF-BBEE-37999590F932}" type="slidenum">
              <a:rPr lang="en-US" altLang="zh-CN" smtClean="0"/>
            </a:fld>
            <a:endParaRPr lang="en-US" altLang="zh-CN" dirty="0"/>
          </a:p>
        </p:txBody>
      </p:sp>
      <p:sp>
        <p:nvSpPr>
          <p:cNvPr id="13" name="矩形 12"/>
          <p:cNvSpPr/>
          <p:nvPr/>
        </p:nvSpPr>
        <p:spPr>
          <a:xfrm>
            <a:off x="4904580" y="38377"/>
            <a:ext cx="4131915" cy="461665"/>
          </a:xfrm>
          <a:prstGeom prst="rect">
            <a:avLst/>
          </a:prstGeom>
        </p:spPr>
        <p:txBody>
          <a:bodyPr wrap="square">
            <a:spAutoFit/>
          </a:bodyPr>
          <a:lstStyle/>
          <a:p>
            <a:r>
              <a:rPr lang="zh-CN" altLang="en-US" sz="2400" b="1" dirty="0">
                <a:solidFill>
                  <a:schemeClr val="bg1"/>
                </a:solidFill>
                <a:ea typeface="宋体" panose="02010600030101010101" pitchFamily="2" charset="-122"/>
              </a:rPr>
              <a:t>医师定期考核信息管理系统</a:t>
            </a:r>
            <a:endParaRPr lang="zh-CN" altLang="en-US" sz="2400" b="1" dirty="0">
              <a:solidFill>
                <a:schemeClr val="bg1"/>
              </a:solidFill>
            </a:endParaRPr>
          </a:p>
        </p:txBody>
      </p:sp>
      <p:pic>
        <p:nvPicPr>
          <p:cNvPr id="614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04080" y="1844824"/>
            <a:ext cx="83058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椭圆 16"/>
          <p:cNvSpPr/>
          <p:nvPr/>
        </p:nvSpPr>
        <p:spPr>
          <a:xfrm>
            <a:off x="3563888" y="3573016"/>
            <a:ext cx="2304256" cy="553612"/>
          </a:xfrm>
          <a:prstGeom prst="ellipse">
            <a:avLst/>
          </a:prstGeom>
          <a:noFill/>
          <a:ln>
            <a:solidFill>
              <a:srgbClr val="EC3224"/>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ln>
                <a:solidFill>
                  <a:srgbClr val="EC3224"/>
                </a:solidFill>
              </a:ln>
              <a:noFill/>
            </a:endParaRPr>
          </a:p>
        </p:txBody>
      </p:sp>
      <p:cxnSp>
        <p:nvCxnSpPr>
          <p:cNvPr id="18" name="肘形连接符 17"/>
          <p:cNvCxnSpPr/>
          <p:nvPr/>
        </p:nvCxnSpPr>
        <p:spPr>
          <a:xfrm>
            <a:off x="2339752" y="3573016"/>
            <a:ext cx="1152128" cy="302206"/>
          </a:xfrm>
          <a:prstGeom prst="bentConnector3">
            <a:avLst>
              <a:gd name="adj1" fmla="val 296"/>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cxnSp>
        <p:nvCxnSpPr>
          <p:cNvPr id="19" name="直接箭头连接符 18"/>
          <p:cNvCxnSpPr/>
          <p:nvPr/>
        </p:nvCxnSpPr>
        <p:spPr>
          <a:xfrm>
            <a:off x="2339752" y="4333699"/>
            <a:ext cx="1152128" cy="0"/>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cxnSp>
        <p:nvCxnSpPr>
          <p:cNvPr id="24" name="肘形连接符 23"/>
          <p:cNvCxnSpPr/>
          <p:nvPr/>
        </p:nvCxnSpPr>
        <p:spPr>
          <a:xfrm flipV="1">
            <a:off x="2339752" y="5157192"/>
            <a:ext cx="1152128" cy="288032"/>
          </a:xfrm>
          <a:prstGeom prst="bentConnector3">
            <a:avLst>
              <a:gd name="adj1" fmla="val 1097"/>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
        <p:nvSpPr>
          <p:cNvPr id="25" name="TextBox 24"/>
          <p:cNvSpPr txBox="1"/>
          <p:nvPr/>
        </p:nvSpPr>
        <p:spPr>
          <a:xfrm>
            <a:off x="1187623" y="3226349"/>
            <a:ext cx="2492990" cy="369332"/>
          </a:xfrm>
          <a:prstGeom prst="rect">
            <a:avLst/>
          </a:prstGeom>
          <a:noFill/>
        </p:spPr>
        <p:txBody>
          <a:bodyPr wrap="none" rtlCol="0">
            <a:spAutoFit/>
          </a:bodyPr>
          <a:lstStyle/>
          <a:p>
            <a:r>
              <a:rPr lang="zh-CN" altLang="en-US" dirty="0">
                <a:solidFill>
                  <a:srgbClr val="FF0000"/>
                </a:solidFill>
              </a:rPr>
              <a:t>输入手机号与账号绑定</a:t>
            </a:r>
            <a:endParaRPr lang="zh-CN" altLang="en-US" dirty="0">
              <a:solidFill>
                <a:srgbClr val="FF0000"/>
              </a:solidFill>
            </a:endParaRPr>
          </a:p>
        </p:txBody>
      </p:sp>
      <p:sp>
        <p:nvSpPr>
          <p:cNvPr id="26" name="TextBox 25"/>
          <p:cNvSpPr txBox="1"/>
          <p:nvPr/>
        </p:nvSpPr>
        <p:spPr>
          <a:xfrm>
            <a:off x="405923" y="4126628"/>
            <a:ext cx="2031325" cy="369332"/>
          </a:xfrm>
          <a:prstGeom prst="rect">
            <a:avLst/>
          </a:prstGeom>
          <a:noFill/>
        </p:spPr>
        <p:txBody>
          <a:bodyPr wrap="none" rtlCol="0">
            <a:spAutoFit/>
          </a:bodyPr>
          <a:lstStyle/>
          <a:p>
            <a:r>
              <a:rPr lang="zh-CN" altLang="en-US" dirty="0">
                <a:solidFill>
                  <a:srgbClr val="FF0000"/>
                </a:solidFill>
              </a:rPr>
              <a:t>输入收到的验证码</a:t>
            </a:r>
            <a:endParaRPr lang="zh-CN" altLang="en-US" dirty="0">
              <a:solidFill>
                <a:srgbClr val="FF0000"/>
              </a:solidFill>
            </a:endParaRPr>
          </a:p>
        </p:txBody>
      </p:sp>
      <p:sp>
        <p:nvSpPr>
          <p:cNvPr id="27" name="TextBox 26"/>
          <p:cNvSpPr txBox="1"/>
          <p:nvPr/>
        </p:nvSpPr>
        <p:spPr>
          <a:xfrm>
            <a:off x="1670338" y="5476582"/>
            <a:ext cx="1338828" cy="369332"/>
          </a:xfrm>
          <a:prstGeom prst="rect">
            <a:avLst/>
          </a:prstGeom>
          <a:noFill/>
        </p:spPr>
        <p:txBody>
          <a:bodyPr wrap="none" rtlCol="0">
            <a:spAutoFit/>
          </a:bodyPr>
          <a:lstStyle/>
          <a:p>
            <a:r>
              <a:rPr lang="zh-CN" altLang="en-US" dirty="0">
                <a:solidFill>
                  <a:srgbClr val="FF0000"/>
                </a:solidFill>
              </a:rPr>
              <a:t>设置新密码</a:t>
            </a:r>
            <a:endParaRPr lang="zh-CN" altLang="en-US" dirty="0">
              <a:solidFill>
                <a:srgbClr val="FF0000"/>
              </a:solidFill>
            </a:endParaRPr>
          </a:p>
        </p:txBody>
      </p:sp>
      <p:sp>
        <p:nvSpPr>
          <p:cNvPr id="28" name="Rectangle 2"/>
          <p:cNvSpPr>
            <a:spLocks noGrp="1" noChangeArrowheads="1"/>
          </p:cNvSpPr>
          <p:nvPr>
            <p:ph type="title"/>
          </p:nvPr>
        </p:nvSpPr>
        <p:spPr>
          <a:xfrm>
            <a:off x="381000" y="764704"/>
            <a:ext cx="8763000" cy="487362"/>
          </a:xfrm>
        </p:spPr>
        <p:txBody>
          <a:bodyPr/>
          <a:lstStyle/>
          <a:p>
            <a:r>
              <a:rPr lang="zh-CN" altLang="en-US" sz="2800" dirty="0">
                <a:ea typeface="宋体" panose="02010600030101010101" pitchFamily="2" charset="-122"/>
              </a:rPr>
              <a:t>一</a:t>
            </a:r>
            <a:r>
              <a:rPr lang="en-US" altLang="zh-CN" sz="2800" dirty="0">
                <a:ea typeface="宋体" panose="02010600030101010101" pitchFamily="2" charset="-122"/>
              </a:rPr>
              <a:t>.  </a:t>
            </a:r>
            <a:r>
              <a:rPr lang="zh-CN" altLang="en-US" sz="2800" dirty="0">
                <a:ea typeface="宋体" panose="02010600030101010101" pitchFamily="2" charset="-122"/>
              </a:rPr>
              <a:t>系统应用准备</a:t>
            </a:r>
            <a:endParaRPr lang="en-US" altLang="zh-CN" sz="2800" dirty="0">
              <a:ea typeface="宋体" panose="02010600030101010101" pitchFamily="2"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81000" y="836712"/>
            <a:ext cx="8763000" cy="487362"/>
          </a:xfrm>
          <a:solidFill>
            <a:schemeClr val="accent1">
              <a:lumMod val="50000"/>
            </a:schemeClr>
          </a:solidFill>
        </p:spPr>
        <p:txBody>
          <a:bodyPr/>
          <a:lstStyle/>
          <a:p>
            <a:pPr algn="l"/>
            <a:r>
              <a:rPr lang="zh-CN" altLang="en-US" sz="3200" dirty="0">
                <a:ea typeface="宋体" panose="02010600030101010101" pitchFamily="2" charset="-122"/>
              </a:rPr>
              <a:t>             目  录</a:t>
            </a:r>
            <a:endParaRPr lang="en-US" altLang="zh-CN" sz="3200" dirty="0">
              <a:ea typeface="宋体" panose="02010600030101010101" pitchFamily="2" charset="-122"/>
            </a:endParaRPr>
          </a:p>
        </p:txBody>
      </p:sp>
      <p:grpSp>
        <p:nvGrpSpPr>
          <p:cNvPr id="61481" name="Group 41"/>
          <p:cNvGrpSpPr/>
          <p:nvPr/>
        </p:nvGrpSpPr>
        <p:grpSpPr bwMode="auto">
          <a:xfrm>
            <a:off x="2016170" y="3537794"/>
            <a:ext cx="5410200" cy="665162"/>
            <a:chOff x="1248" y="3085"/>
            <a:chExt cx="3408" cy="419"/>
          </a:xfrm>
        </p:grpSpPr>
        <p:grpSp>
          <p:nvGrpSpPr>
            <p:cNvPr id="61468" name="Group 28"/>
            <p:cNvGrpSpPr/>
            <p:nvPr/>
          </p:nvGrpSpPr>
          <p:grpSpPr bwMode="auto">
            <a:xfrm>
              <a:off x="1248" y="3085"/>
              <a:ext cx="480" cy="419"/>
              <a:chOff x="3174" y="2656"/>
              <a:chExt cx="1549" cy="1351"/>
            </a:xfrm>
          </p:grpSpPr>
          <p:sp>
            <p:nvSpPr>
              <p:cNvPr id="61469" name="AutoShape 29"/>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470" name="AutoShape 30"/>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471" name="AutoShape 31"/>
              <p:cNvSpPr>
                <a:spLocks noChangeArrowheads="1"/>
              </p:cNvSpPr>
              <p:nvPr/>
            </p:nvSpPr>
            <p:spPr bwMode="gray">
              <a:xfrm>
                <a:off x="3264" y="2736"/>
                <a:ext cx="1350" cy="1168"/>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61475" name="Line 35"/>
            <p:cNvSpPr>
              <a:spLocks noChangeShapeType="1"/>
            </p:cNvSpPr>
            <p:nvPr/>
          </p:nvSpPr>
          <p:spPr bwMode="auto">
            <a:xfrm>
              <a:off x="1632" y="3469"/>
              <a:ext cx="3024" cy="0"/>
            </a:xfrm>
            <a:prstGeom prst="line">
              <a:avLst/>
            </a:prstGeom>
            <a:noFill/>
            <a:ln w="25400">
              <a:solidFill>
                <a:schemeClr val="folHlink"/>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476" name="Text Box 36"/>
            <p:cNvSpPr txBox="1">
              <a:spLocks noChangeArrowheads="1"/>
            </p:cNvSpPr>
            <p:nvPr/>
          </p:nvSpPr>
          <p:spPr bwMode="auto">
            <a:xfrm>
              <a:off x="2256" y="3133"/>
              <a:ext cx="128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zh-CN" altLang="en-US" sz="2400" dirty="0">
                  <a:ea typeface="宋体" panose="02010600030101010101" pitchFamily="2" charset="-122"/>
                  <a:sym typeface="+mn-ea"/>
                </a:rPr>
                <a:t>机构</a:t>
              </a:r>
              <a:r>
                <a:rPr lang="zh-CN" sz="2400" dirty="0">
                  <a:ea typeface="宋体" panose="02010600030101010101" pitchFamily="2" charset="-122"/>
                  <a:sym typeface="+mn-ea"/>
                </a:rPr>
                <a:t>使用流程</a:t>
              </a:r>
              <a:endParaRPr lang="en-US" altLang="zh-CN" sz="2400" dirty="0">
                <a:ea typeface="宋体" panose="02010600030101010101" pitchFamily="2" charset="-122"/>
              </a:endParaRPr>
            </a:p>
          </p:txBody>
        </p:sp>
        <p:sp>
          <p:nvSpPr>
            <p:cNvPr id="61477" name="Text Box 37"/>
            <p:cNvSpPr txBox="1">
              <a:spLocks noChangeArrowheads="1"/>
            </p:cNvSpPr>
            <p:nvPr/>
          </p:nvSpPr>
          <p:spPr bwMode="gray">
            <a:xfrm>
              <a:off x="1326" y="3147"/>
              <a:ext cx="311"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zh-CN" altLang="en-US" sz="2400" b="1" dirty="0">
                  <a:solidFill>
                    <a:schemeClr val="bg1"/>
                  </a:solidFill>
                  <a:ea typeface="宋体" panose="02010600030101010101" pitchFamily="2" charset="-122"/>
                </a:rPr>
                <a:t>二</a:t>
              </a:r>
              <a:endParaRPr lang="en-US" altLang="zh-CN" sz="2400" b="1" dirty="0">
                <a:solidFill>
                  <a:schemeClr val="bg1"/>
                </a:solidFill>
                <a:ea typeface="宋体" panose="02010600030101010101" pitchFamily="2" charset="-122"/>
              </a:endParaRPr>
            </a:p>
          </p:txBody>
        </p:sp>
      </p:grpSp>
      <p:sp>
        <p:nvSpPr>
          <p:cNvPr id="2" name="矩形 1"/>
          <p:cNvSpPr/>
          <p:nvPr/>
        </p:nvSpPr>
        <p:spPr>
          <a:xfrm>
            <a:off x="4904580" y="38377"/>
            <a:ext cx="4131915" cy="461665"/>
          </a:xfrm>
          <a:prstGeom prst="rect">
            <a:avLst/>
          </a:prstGeom>
        </p:spPr>
        <p:txBody>
          <a:bodyPr wrap="square">
            <a:spAutoFit/>
          </a:bodyPr>
          <a:lstStyle/>
          <a:p>
            <a:r>
              <a:rPr lang="zh-CN" altLang="en-US" sz="2400" b="1" dirty="0">
                <a:solidFill>
                  <a:schemeClr val="bg1"/>
                </a:solidFill>
                <a:ea typeface="宋体" panose="02010600030101010101" pitchFamily="2" charset="-122"/>
              </a:rPr>
              <a:t>医师定期考核信息管理系统</a:t>
            </a:r>
            <a:endParaRPr lang="zh-CN" altLang="en-US" sz="2400" b="1" dirty="0">
              <a:solidFill>
                <a:schemeClr val="bg1"/>
              </a:solidFill>
            </a:endParaRPr>
          </a:p>
        </p:txBody>
      </p:sp>
      <p:sp>
        <p:nvSpPr>
          <p:cNvPr id="4" name="灯片编号占位符 3"/>
          <p:cNvSpPr>
            <a:spLocks noGrp="1"/>
          </p:cNvSpPr>
          <p:nvPr>
            <p:ph type="sldNum" sz="quarter" idx="10"/>
          </p:nvPr>
        </p:nvSpPr>
        <p:spPr/>
        <p:txBody>
          <a:bodyPr/>
          <a:lstStyle/>
          <a:p>
            <a:fld id="{3BA920C0-A35E-49EF-BBEE-37999590F932}" type="slidenum">
              <a:rPr lang="en-US" altLang="zh-CN" smtClean="0"/>
            </a:fld>
            <a:endParaRPr lang="en-US" altLang="zh-CN"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3BA920C0-A35E-49EF-BBEE-37999590F932}" type="slidenum">
              <a:rPr lang="en-US" altLang="zh-CN"/>
            </a:fld>
            <a:endParaRPr lang="en-US" altLang="zh-CN" dirty="0"/>
          </a:p>
        </p:txBody>
      </p:sp>
      <p:pic>
        <p:nvPicPr>
          <p:cNvPr id="5" name="图片 4" descr="流程图"/>
          <p:cNvPicPr>
            <a:picLocks noChangeAspect="1"/>
          </p:cNvPicPr>
          <p:nvPr/>
        </p:nvPicPr>
        <p:blipFill>
          <a:blip r:embed="rId1"/>
          <a:stretch>
            <a:fillRect/>
          </a:stretch>
        </p:blipFill>
        <p:spPr>
          <a:xfrm>
            <a:off x="491490" y="54610"/>
            <a:ext cx="8449310" cy="6751320"/>
          </a:xfrm>
          <a:prstGeom prst="rect">
            <a:avLst/>
          </a:prstGeom>
        </p:spPr>
      </p:pic>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REFSHAPE" val="422535916"/>
  <p:tag name="KSO_WM_UNIT_PLACING_PICTURE_USER_VIEWPORT" val="{&quot;height&quot;:8145,&quot;width&quot;:23460}"/>
</p:tagLst>
</file>

<file path=ppt/theme/theme1.xml><?xml version="1.0" encoding="utf-8"?>
<a:theme xmlns:a="http://schemas.openxmlformats.org/drawingml/2006/main" name="014TGp_Medical_light_v2">
  <a:themeElements>
    <a:clrScheme name="Default Design 1">
      <a:dk1>
        <a:srgbClr val="000000"/>
      </a:dk1>
      <a:lt1>
        <a:srgbClr val="FFFFFF"/>
      </a:lt1>
      <a:dk2>
        <a:srgbClr val="FFFFE7"/>
      </a:dk2>
      <a:lt2>
        <a:srgbClr val="B2B2B2"/>
      </a:lt2>
      <a:accent1>
        <a:srgbClr val="728CCE"/>
      </a:accent1>
      <a:accent2>
        <a:srgbClr val="00CC66"/>
      </a:accent2>
      <a:accent3>
        <a:srgbClr val="FFFFFF"/>
      </a:accent3>
      <a:accent4>
        <a:srgbClr val="000000"/>
      </a:accent4>
      <a:accent5>
        <a:srgbClr val="BCC5E3"/>
      </a:accent5>
      <a:accent6>
        <a:srgbClr val="00B95C"/>
      </a:accent6>
      <a:hlink>
        <a:srgbClr val="B0AC52"/>
      </a:hlink>
      <a:folHlink>
        <a:srgbClr val="0099CC"/>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FFFFE7"/>
        </a:dk2>
        <a:lt2>
          <a:srgbClr val="B2B2B2"/>
        </a:lt2>
        <a:accent1>
          <a:srgbClr val="728CCE"/>
        </a:accent1>
        <a:accent2>
          <a:srgbClr val="00CC66"/>
        </a:accent2>
        <a:accent3>
          <a:srgbClr val="FFFFFF"/>
        </a:accent3>
        <a:accent4>
          <a:srgbClr val="000000"/>
        </a:accent4>
        <a:accent5>
          <a:srgbClr val="BCC5E3"/>
        </a:accent5>
        <a:accent6>
          <a:srgbClr val="00B95C"/>
        </a:accent6>
        <a:hlink>
          <a:srgbClr val="B0AC52"/>
        </a:hlink>
        <a:folHlink>
          <a:srgbClr val="0099CC"/>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FFFFFF"/>
        </a:dk2>
        <a:lt2>
          <a:srgbClr val="A1ABA3"/>
        </a:lt2>
        <a:accent1>
          <a:srgbClr val="A4C961"/>
        </a:accent1>
        <a:accent2>
          <a:srgbClr val="7C57C7"/>
        </a:accent2>
        <a:accent3>
          <a:srgbClr val="FFFFFF"/>
        </a:accent3>
        <a:accent4>
          <a:srgbClr val="000000"/>
        </a:accent4>
        <a:accent5>
          <a:srgbClr val="CFE1B7"/>
        </a:accent5>
        <a:accent6>
          <a:srgbClr val="704EB4"/>
        </a:accent6>
        <a:hlink>
          <a:srgbClr val="4D97B5"/>
        </a:hlink>
        <a:folHlink>
          <a:srgbClr val="FF9933"/>
        </a:folHlink>
      </a:clrScheme>
      <a:clrMap bg1="lt1" tx1="dk1" bg2="lt2" tx2="dk2" accent1="accent1" accent2="accent2" accent3="accent3" accent4="accent4" accent5="accent5" accent6="accent6" hlink="hlink" folHlink="folHlink"/>
    </a:extraClrScheme>
    <a:extraClrScheme>
      <a:clrScheme name="Default Design 3">
        <a:dk1>
          <a:srgbClr val="000066"/>
        </a:dk1>
        <a:lt1>
          <a:srgbClr val="FFFFFF"/>
        </a:lt1>
        <a:dk2>
          <a:srgbClr val="FFFFE7"/>
        </a:dk2>
        <a:lt2>
          <a:srgbClr val="B2B2B2"/>
        </a:lt2>
        <a:accent1>
          <a:srgbClr val="36A4D0"/>
        </a:accent1>
        <a:accent2>
          <a:srgbClr val="FF9966"/>
        </a:accent2>
        <a:accent3>
          <a:srgbClr val="FFFFFF"/>
        </a:accent3>
        <a:accent4>
          <a:srgbClr val="000056"/>
        </a:accent4>
        <a:accent5>
          <a:srgbClr val="AECFE4"/>
        </a:accent5>
        <a:accent6>
          <a:srgbClr val="E78A5C"/>
        </a:accent6>
        <a:hlink>
          <a:srgbClr val="3B5AB1"/>
        </a:hlink>
        <a:folHlink>
          <a:srgbClr val="666699"/>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FFFFE7"/>
        </a:dk2>
        <a:lt2>
          <a:srgbClr val="B2B2B2"/>
        </a:lt2>
        <a:accent1>
          <a:srgbClr val="CCCC00"/>
        </a:accent1>
        <a:accent2>
          <a:srgbClr val="FF7C80"/>
        </a:accent2>
        <a:accent3>
          <a:srgbClr val="FFFFFF"/>
        </a:accent3>
        <a:accent4>
          <a:srgbClr val="000000"/>
        </a:accent4>
        <a:accent5>
          <a:srgbClr val="E2E2AA"/>
        </a:accent5>
        <a:accent6>
          <a:srgbClr val="E77073"/>
        </a:accent6>
        <a:hlink>
          <a:srgbClr val="5A94A8"/>
        </a:hlink>
        <a:folHlink>
          <a:srgbClr val="0099CC"/>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FFFFE7"/>
        </a:dk2>
        <a:lt2>
          <a:srgbClr val="B2B2B2"/>
        </a:lt2>
        <a:accent1>
          <a:srgbClr val="969696"/>
        </a:accent1>
        <a:accent2>
          <a:srgbClr val="FF7C80"/>
        </a:accent2>
        <a:accent3>
          <a:srgbClr val="FFFFFF"/>
        </a:accent3>
        <a:accent4>
          <a:srgbClr val="000000"/>
        </a:accent4>
        <a:accent5>
          <a:srgbClr val="C9C9C9"/>
        </a:accent5>
        <a:accent6>
          <a:srgbClr val="E77073"/>
        </a:accent6>
        <a:hlink>
          <a:srgbClr val="5A94A8"/>
        </a:hlink>
        <a:folHlink>
          <a:srgbClr val="0099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014TGp_Medical_light_v2</Template>
  <TotalTime>0</TotalTime>
  <Words>3605</Words>
  <Application>WPS 演示</Application>
  <PresentationFormat>全屏显示(4:3)</PresentationFormat>
  <Paragraphs>422</Paragraphs>
  <Slides>38</Slides>
  <Notes>5</Notes>
  <HiddenSlides>0</HiddenSlides>
  <MMClips>0</MMClips>
  <ScaleCrop>false</ScaleCrop>
  <HeadingPairs>
    <vt:vector size="8" baseType="variant">
      <vt:variant>
        <vt:lpstr>已用的字体</vt:lpstr>
      </vt:variant>
      <vt:variant>
        <vt:i4>6</vt:i4>
      </vt:variant>
      <vt:variant>
        <vt:lpstr>主题</vt:lpstr>
      </vt:variant>
      <vt:variant>
        <vt:i4>1</vt:i4>
      </vt:variant>
      <vt:variant>
        <vt:lpstr>嵌入 OLE 服务器</vt:lpstr>
      </vt:variant>
      <vt:variant>
        <vt:i4>0</vt:i4>
      </vt:variant>
      <vt:variant>
        <vt:lpstr>幻灯片标题</vt:lpstr>
      </vt:variant>
      <vt:variant>
        <vt:i4>38</vt:i4>
      </vt:variant>
    </vt:vector>
  </HeadingPairs>
  <TitlesOfParts>
    <vt:vector size="45" baseType="lpstr">
      <vt:lpstr>Arial</vt:lpstr>
      <vt:lpstr>宋体</vt:lpstr>
      <vt:lpstr>Wingdings</vt:lpstr>
      <vt:lpstr>微软雅黑</vt:lpstr>
      <vt:lpstr>Arial Unicode MS</vt:lpstr>
      <vt:lpstr>Verdana</vt:lpstr>
      <vt:lpstr>014TGp_Medical_light_v2</vt:lpstr>
      <vt:lpstr>PowerPoint 演示文稿</vt:lpstr>
      <vt:lpstr>             目  录</vt:lpstr>
      <vt:lpstr>             目  录</vt:lpstr>
      <vt:lpstr>一.  系统应用准备</vt:lpstr>
      <vt:lpstr>一.  系统应用准备</vt:lpstr>
      <vt:lpstr>一.  系统应用准备</vt:lpstr>
      <vt:lpstr>一.  系统应用准备</vt:lpstr>
      <vt:lpstr>             目  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二.  医疗机构功能说明</vt:lpstr>
      <vt:lpstr>二.  医疗机构功能说明</vt:lpstr>
      <vt:lpstr>PowerPoint 演示文稿</vt:lpstr>
      <vt:lpstr>PowerPoint 演示文稿</vt:lpstr>
      <vt:lpstr>PowerPoint 演示文稿</vt:lpstr>
      <vt:lpstr>PowerPoint 演示文稿</vt:lpstr>
      <vt:lpstr>二.  医疗机构功能说明</vt:lpstr>
      <vt:lpstr>二.  医疗机构功能说明</vt:lpstr>
      <vt:lpstr>             目  录</vt:lpstr>
      <vt:lpstr>二.  医疗机构功能说明</vt:lpstr>
      <vt:lpstr>二.  医疗机构功能说明</vt:lpstr>
      <vt:lpstr>二.  医疗机构功能说明（执业机构）</vt:lpstr>
      <vt:lpstr>             目  录</vt:lpstr>
      <vt:lpstr>四.  常见问题说明</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微软中国</dc:creator>
  <cp:lastModifiedBy>weeho</cp:lastModifiedBy>
  <cp:revision>646</cp:revision>
  <cp:lastPrinted>2014-03-13T02:14:00Z</cp:lastPrinted>
  <dcterms:created xsi:type="dcterms:W3CDTF">2013-07-08T01:07:00Z</dcterms:created>
  <dcterms:modified xsi:type="dcterms:W3CDTF">2020-02-10T05:11:46Z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